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C03FC1C-6573-4C5B-8CBC-EE05C756B57E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F3F9CA7-6E3C-489A-8ACB-D81A0CE0C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03FC1C-6573-4C5B-8CBC-EE05C756B57E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3F9CA7-6E3C-489A-8ACB-D81A0CE0C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03FC1C-6573-4C5B-8CBC-EE05C756B57E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3F9CA7-6E3C-489A-8ACB-D81A0CE0C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03FC1C-6573-4C5B-8CBC-EE05C756B57E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3F9CA7-6E3C-489A-8ACB-D81A0CE0C5E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03FC1C-6573-4C5B-8CBC-EE05C756B57E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3F9CA7-6E3C-489A-8ACB-D81A0CE0C5E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03FC1C-6573-4C5B-8CBC-EE05C756B57E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3F9CA7-6E3C-489A-8ACB-D81A0CE0C5E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03FC1C-6573-4C5B-8CBC-EE05C756B57E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3F9CA7-6E3C-489A-8ACB-D81A0CE0C5E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03FC1C-6573-4C5B-8CBC-EE05C756B57E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3F9CA7-6E3C-489A-8ACB-D81A0CE0C5E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03FC1C-6573-4C5B-8CBC-EE05C756B57E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3F9CA7-6E3C-489A-8ACB-D81A0CE0C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C03FC1C-6573-4C5B-8CBC-EE05C756B57E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3F9CA7-6E3C-489A-8ACB-D81A0CE0C5E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C03FC1C-6573-4C5B-8CBC-EE05C756B57E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F3F9CA7-6E3C-489A-8ACB-D81A0CE0C5E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C03FC1C-6573-4C5B-8CBC-EE05C756B57E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F3F9CA7-6E3C-489A-8ACB-D81A0CE0C5E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Ibrahim\Desktop\2014-12-12 16.32.5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 rot="5400000">
            <a:off x="3143250" y="857250"/>
            <a:ext cx="6858000" cy="514350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-76200" y="762000"/>
            <a:ext cx="4152900" cy="2971801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Imam </a:t>
            </a:r>
            <a:r>
              <a:rPr lang="en-US" sz="3600" dirty="0" err="1" smtClean="0"/>
              <a:t>Hussain</a:t>
            </a:r>
            <a:r>
              <a:rPr lang="en-US" sz="3600" dirty="0" smtClean="0"/>
              <a:t> </a:t>
            </a:r>
            <a:r>
              <a:rPr lang="en-US" sz="3600" dirty="0" err="1" smtClean="0"/>
              <a:t>a.s</a:t>
            </a:r>
            <a:r>
              <a:rPr lang="en-US" sz="3600" dirty="0" smtClean="0"/>
              <a:t> </a:t>
            </a:r>
            <a:r>
              <a:rPr lang="en-US" sz="3600" dirty="0" err="1" smtClean="0"/>
              <a:t>wa</a:t>
            </a:r>
            <a:r>
              <a:rPr lang="en-US" sz="3600" dirty="0" smtClean="0"/>
              <a:t> </a:t>
            </a:r>
            <a:r>
              <a:rPr lang="en-US" sz="3600" dirty="0" err="1" smtClean="0"/>
              <a:t>Aashoora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Qayam</a:t>
            </a:r>
            <a:r>
              <a:rPr lang="en-US" dirty="0" smtClean="0"/>
              <a:t> </a:t>
            </a:r>
            <a:r>
              <a:rPr lang="en-US" dirty="0" err="1" smtClean="0"/>
              <a:t>Rehbari</a:t>
            </a:r>
            <a:r>
              <a:rPr lang="en-US" dirty="0" smtClean="0"/>
              <a:t> Kay </a:t>
            </a:r>
            <a:r>
              <a:rPr lang="en-US" dirty="0" err="1" smtClean="0"/>
              <a:t>Liye</a:t>
            </a:r>
            <a:r>
              <a:rPr lang="en-US" dirty="0" smtClean="0"/>
              <a:t> </a:t>
            </a:r>
            <a:r>
              <a:rPr lang="en-US" dirty="0" err="1" smtClean="0"/>
              <a:t>Tha</a:t>
            </a:r>
            <a:endParaRPr lang="en-US" dirty="0" smtClean="0"/>
          </a:p>
          <a:p>
            <a:r>
              <a:rPr lang="en-US" dirty="0" smtClean="0"/>
              <a:t>Ye Rasta IKHTIYARI </a:t>
            </a:r>
            <a:r>
              <a:rPr lang="en-US" dirty="0" err="1" smtClean="0"/>
              <a:t>Tha</a:t>
            </a:r>
            <a:endParaRPr lang="en-US" dirty="0" smtClean="0"/>
          </a:p>
          <a:p>
            <a:r>
              <a:rPr lang="en-US" dirty="0" smtClean="0"/>
              <a:t>Imam </a:t>
            </a:r>
            <a:r>
              <a:rPr lang="en-US" dirty="0" err="1" smtClean="0"/>
              <a:t>Musalsal</a:t>
            </a:r>
            <a:r>
              <a:rPr lang="en-US" dirty="0" smtClean="0"/>
              <a:t> Muslim Society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Jaeza</a:t>
            </a:r>
            <a:r>
              <a:rPr lang="en-US" dirty="0" smtClean="0"/>
              <a:t> Le </a:t>
            </a:r>
            <a:r>
              <a:rPr lang="en-US" dirty="0" err="1" smtClean="0"/>
              <a:t>Rahe</a:t>
            </a:r>
            <a:r>
              <a:rPr lang="en-US" dirty="0" smtClean="0"/>
              <a:t> The</a:t>
            </a:r>
          </a:p>
          <a:p>
            <a:r>
              <a:rPr lang="en-US" dirty="0" err="1" smtClean="0"/>
              <a:t>Ghum</a:t>
            </a:r>
            <a:r>
              <a:rPr lang="en-US" dirty="0" smtClean="0"/>
              <a:t> Se Na </a:t>
            </a:r>
            <a:r>
              <a:rPr lang="en-US" dirty="0" err="1" smtClean="0"/>
              <a:t>Umeedi</a:t>
            </a:r>
            <a:r>
              <a:rPr lang="en-US" dirty="0" smtClean="0"/>
              <a:t> </a:t>
            </a:r>
            <a:r>
              <a:rPr lang="en-US" dirty="0" err="1" smtClean="0"/>
              <a:t>Aur</a:t>
            </a:r>
            <a:r>
              <a:rPr lang="en-US" dirty="0" smtClean="0"/>
              <a:t> </a:t>
            </a:r>
            <a:r>
              <a:rPr lang="en-US" dirty="0" err="1" smtClean="0"/>
              <a:t>Kamzori</a:t>
            </a:r>
            <a:r>
              <a:rPr lang="en-US" dirty="0" smtClean="0"/>
              <a:t> </a:t>
            </a:r>
            <a:r>
              <a:rPr lang="en-US" dirty="0" err="1" smtClean="0"/>
              <a:t>Nhi</a:t>
            </a:r>
            <a:r>
              <a:rPr lang="en-US" dirty="0" smtClean="0"/>
              <a:t> </a:t>
            </a:r>
            <a:r>
              <a:rPr lang="en-US" dirty="0" err="1" smtClean="0"/>
              <a:t>Samajhni</a:t>
            </a:r>
            <a:r>
              <a:rPr lang="en-US" dirty="0" smtClean="0"/>
              <a:t> </a:t>
            </a:r>
            <a:r>
              <a:rPr lang="en-US" dirty="0" err="1" smtClean="0"/>
              <a:t>Chahiye</a:t>
            </a:r>
            <a:endParaRPr lang="en-US" dirty="0" smtClean="0"/>
          </a:p>
          <a:p>
            <a:r>
              <a:rPr lang="en-US" dirty="0" err="1" smtClean="0"/>
              <a:t>Aur</a:t>
            </a:r>
            <a:r>
              <a:rPr lang="en-US" dirty="0" smtClean="0"/>
              <a:t> </a:t>
            </a:r>
            <a:r>
              <a:rPr lang="en-US" dirty="0" err="1" smtClean="0"/>
              <a:t>Har</a:t>
            </a:r>
            <a:r>
              <a:rPr lang="en-US" dirty="0" smtClean="0"/>
              <a:t> Society Me </a:t>
            </a:r>
            <a:r>
              <a:rPr lang="en-US" dirty="0" err="1" smtClean="0"/>
              <a:t>Hamain</a:t>
            </a:r>
            <a:r>
              <a:rPr lang="en-US" dirty="0" smtClean="0"/>
              <a:t> Imam </a:t>
            </a:r>
            <a:r>
              <a:rPr lang="en-US" dirty="0" err="1" smtClean="0"/>
              <a:t>Hussain</a:t>
            </a:r>
            <a:r>
              <a:rPr lang="en-US" dirty="0" smtClean="0"/>
              <a:t> Kay </a:t>
            </a:r>
            <a:r>
              <a:rPr lang="en-US" dirty="0" err="1" smtClean="0"/>
              <a:t>Kirdar</a:t>
            </a:r>
            <a:r>
              <a:rPr lang="en-US" dirty="0" smtClean="0"/>
              <a:t> </a:t>
            </a:r>
            <a:r>
              <a:rPr lang="en-US" dirty="0" err="1" smtClean="0"/>
              <a:t>Ko</a:t>
            </a:r>
            <a:r>
              <a:rPr lang="en-US" dirty="0" smtClean="0"/>
              <a:t> </a:t>
            </a:r>
            <a:r>
              <a:rPr lang="en-US" dirty="0" err="1" smtClean="0"/>
              <a:t>Apnana</a:t>
            </a:r>
            <a:r>
              <a:rPr lang="en-US" dirty="0" smtClean="0"/>
              <a:t> </a:t>
            </a:r>
            <a:r>
              <a:rPr lang="en-US" dirty="0" err="1" smtClean="0"/>
              <a:t>Chahiye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Inqelab</a:t>
            </a:r>
            <a:r>
              <a:rPr lang="en-US" dirty="0" smtClean="0"/>
              <a:t> </a:t>
            </a:r>
            <a:r>
              <a:rPr lang="en-US" dirty="0" err="1" smtClean="0"/>
              <a:t>aur</a:t>
            </a:r>
            <a:r>
              <a:rPr lang="en-US" dirty="0" smtClean="0"/>
              <a:t> </a:t>
            </a:r>
            <a:r>
              <a:rPr lang="en-US" dirty="0" err="1" smtClean="0"/>
              <a:t>Shahadat</a:t>
            </a:r>
            <a:r>
              <a:rPr lang="en-US" dirty="0" smtClean="0"/>
              <a:t> ka </a:t>
            </a:r>
            <a:r>
              <a:rPr lang="en-US" dirty="0" err="1" smtClean="0"/>
              <a:t>Pehlo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Hum </a:t>
            </a:r>
            <a:r>
              <a:rPr lang="en-US" dirty="0" err="1" smtClean="0"/>
              <a:t>Apni</a:t>
            </a:r>
            <a:r>
              <a:rPr lang="en-US" dirty="0" smtClean="0"/>
              <a:t> </a:t>
            </a:r>
            <a:r>
              <a:rPr lang="en-US" dirty="0" err="1" smtClean="0"/>
              <a:t>Zindagi</a:t>
            </a:r>
            <a:r>
              <a:rPr lang="en-US" dirty="0" smtClean="0"/>
              <a:t> Me </a:t>
            </a:r>
            <a:r>
              <a:rPr lang="en-US" dirty="0" err="1" smtClean="0"/>
              <a:t>Wapis</a:t>
            </a:r>
            <a:r>
              <a:rPr lang="en-US" dirty="0" smtClean="0"/>
              <a:t> </a:t>
            </a:r>
            <a:r>
              <a:rPr lang="en-US" dirty="0" err="1" smtClean="0"/>
              <a:t>Aate</a:t>
            </a:r>
            <a:r>
              <a:rPr lang="en-US" dirty="0" smtClean="0"/>
              <a:t> Hen…. </a:t>
            </a:r>
            <a:r>
              <a:rPr lang="en-US" dirty="0" err="1" smtClean="0"/>
              <a:t>Tamam</a:t>
            </a:r>
            <a:r>
              <a:rPr lang="en-US" dirty="0" smtClean="0"/>
              <a:t> </a:t>
            </a:r>
            <a:r>
              <a:rPr lang="en-US" dirty="0" err="1" smtClean="0"/>
              <a:t>Ashk</a:t>
            </a:r>
            <a:r>
              <a:rPr lang="en-US" dirty="0" smtClean="0"/>
              <a:t> </a:t>
            </a:r>
            <a:r>
              <a:rPr lang="en-US" dirty="0" err="1" smtClean="0"/>
              <a:t>Fishani</a:t>
            </a:r>
            <a:r>
              <a:rPr lang="en-US" dirty="0" smtClean="0"/>
              <a:t> </a:t>
            </a:r>
            <a:r>
              <a:rPr lang="en-US" dirty="0" err="1" smtClean="0"/>
              <a:t>Bhool</a:t>
            </a:r>
            <a:r>
              <a:rPr lang="en-US" dirty="0" smtClean="0"/>
              <a:t> </a:t>
            </a:r>
            <a:r>
              <a:rPr lang="en-US" dirty="0" err="1" smtClean="0"/>
              <a:t>Jate</a:t>
            </a:r>
            <a:r>
              <a:rPr lang="en-US" dirty="0" smtClean="0"/>
              <a:t> Hen</a:t>
            </a:r>
          </a:p>
          <a:p>
            <a:endParaRPr lang="en-US" dirty="0" smtClean="0"/>
          </a:p>
          <a:p>
            <a:r>
              <a:rPr lang="en-US" dirty="0" err="1" smtClean="0"/>
              <a:t>Azadari</a:t>
            </a:r>
            <a:r>
              <a:rPr lang="en-US" dirty="0" smtClean="0"/>
              <a:t> </a:t>
            </a:r>
            <a:r>
              <a:rPr lang="en-US" dirty="0" err="1" smtClean="0"/>
              <a:t>Ishq</a:t>
            </a:r>
            <a:r>
              <a:rPr lang="en-US" dirty="0" smtClean="0"/>
              <a:t> E </a:t>
            </a:r>
            <a:r>
              <a:rPr lang="en-US" dirty="0" err="1" smtClean="0"/>
              <a:t>Wilayat</a:t>
            </a:r>
            <a:r>
              <a:rPr lang="en-US" dirty="0" smtClean="0"/>
              <a:t> </a:t>
            </a:r>
            <a:r>
              <a:rPr lang="en-US" dirty="0" err="1" smtClean="0"/>
              <a:t>Aur</a:t>
            </a:r>
            <a:r>
              <a:rPr lang="en-US" dirty="0" smtClean="0"/>
              <a:t> </a:t>
            </a:r>
            <a:r>
              <a:rPr lang="en-US" dirty="0" err="1" smtClean="0"/>
              <a:t>Mohabat</a:t>
            </a:r>
            <a:r>
              <a:rPr lang="en-US" dirty="0" smtClean="0"/>
              <a:t> E </a:t>
            </a:r>
            <a:r>
              <a:rPr lang="en-US" dirty="0" err="1" smtClean="0"/>
              <a:t>Ahl</a:t>
            </a:r>
            <a:r>
              <a:rPr lang="en-US" dirty="0" smtClean="0"/>
              <a:t> e Bait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Zariya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.</a:t>
            </a:r>
          </a:p>
          <a:p>
            <a:r>
              <a:rPr lang="en-US" dirty="0" smtClean="0"/>
              <a:t>“Kisi </a:t>
            </a:r>
            <a:r>
              <a:rPr lang="en-US" dirty="0" err="1" smtClean="0"/>
              <a:t>Qoum</a:t>
            </a:r>
            <a:r>
              <a:rPr lang="en-US" dirty="0" smtClean="0"/>
              <a:t> Kay </a:t>
            </a:r>
            <a:r>
              <a:rPr lang="en-US" dirty="0" err="1" smtClean="0"/>
              <a:t>Amal</a:t>
            </a:r>
            <a:r>
              <a:rPr lang="en-US" dirty="0" smtClean="0"/>
              <a:t> Se </a:t>
            </a:r>
            <a:r>
              <a:rPr lang="en-US" dirty="0" err="1" smtClean="0"/>
              <a:t>Razi</a:t>
            </a:r>
            <a:r>
              <a:rPr lang="en-US" dirty="0" smtClean="0"/>
              <a:t> Ho Jane </a:t>
            </a:r>
            <a:r>
              <a:rPr lang="en-US" dirty="0" err="1" smtClean="0"/>
              <a:t>Wala</a:t>
            </a:r>
            <a:r>
              <a:rPr lang="en-US" dirty="0" smtClean="0"/>
              <a:t> B </a:t>
            </a:r>
            <a:r>
              <a:rPr lang="en-US" dirty="0" err="1" smtClean="0"/>
              <a:t>Usi</a:t>
            </a:r>
            <a:r>
              <a:rPr lang="en-US" dirty="0" smtClean="0"/>
              <a:t> Kay </a:t>
            </a:r>
            <a:r>
              <a:rPr lang="en-US" dirty="0" err="1" smtClean="0"/>
              <a:t>Sath</a:t>
            </a:r>
            <a:r>
              <a:rPr lang="en-US" dirty="0" smtClean="0"/>
              <a:t> </a:t>
            </a:r>
            <a:r>
              <a:rPr lang="en-US" dirty="0" err="1" smtClean="0"/>
              <a:t>Shumar</a:t>
            </a:r>
            <a:r>
              <a:rPr lang="en-US" dirty="0" smtClean="0"/>
              <a:t> Kia </a:t>
            </a:r>
            <a:r>
              <a:rPr lang="en-US" dirty="0" err="1" smtClean="0"/>
              <a:t>Jaega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“Me </a:t>
            </a:r>
            <a:r>
              <a:rPr lang="en-US" dirty="0" err="1" smtClean="0"/>
              <a:t>Bartari</a:t>
            </a:r>
            <a:r>
              <a:rPr lang="en-US" dirty="0" smtClean="0"/>
              <a:t>, </a:t>
            </a:r>
            <a:r>
              <a:rPr lang="en-US" dirty="0" err="1" smtClean="0"/>
              <a:t>Fakhr</a:t>
            </a:r>
            <a:r>
              <a:rPr lang="en-US" dirty="0" smtClean="0"/>
              <a:t> Kay Lie </a:t>
            </a:r>
            <a:r>
              <a:rPr lang="en-US" dirty="0" err="1" smtClean="0"/>
              <a:t>Nhi</a:t>
            </a:r>
            <a:r>
              <a:rPr lang="en-US" dirty="0" smtClean="0"/>
              <a:t> </a:t>
            </a:r>
            <a:r>
              <a:rPr lang="en-US" dirty="0" err="1" smtClean="0"/>
              <a:t>Balke</a:t>
            </a:r>
            <a:r>
              <a:rPr lang="en-US" dirty="0" smtClean="0"/>
              <a:t> Amar </a:t>
            </a:r>
            <a:r>
              <a:rPr lang="en-US" dirty="0" err="1" smtClean="0"/>
              <a:t>Bil</a:t>
            </a:r>
            <a:r>
              <a:rPr lang="en-US" dirty="0" smtClean="0"/>
              <a:t> </a:t>
            </a:r>
            <a:r>
              <a:rPr lang="en-US" dirty="0" err="1" smtClean="0"/>
              <a:t>Maaroof</a:t>
            </a:r>
            <a:r>
              <a:rPr lang="en-US" dirty="0" smtClean="0"/>
              <a:t> K </a:t>
            </a:r>
            <a:r>
              <a:rPr lang="en-US" dirty="0" err="1" smtClean="0"/>
              <a:t>Liye</a:t>
            </a:r>
            <a:r>
              <a:rPr lang="en-US" dirty="0" smtClean="0"/>
              <a:t> </a:t>
            </a:r>
            <a:r>
              <a:rPr lang="en-US" dirty="0" err="1" smtClean="0"/>
              <a:t>Qayam</a:t>
            </a:r>
            <a:r>
              <a:rPr lang="en-US" dirty="0" smtClean="0"/>
              <a:t> Kr </a:t>
            </a:r>
            <a:r>
              <a:rPr lang="en-US" dirty="0" err="1" smtClean="0"/>
              <a:t>Raha</a:t>
            </a:r>
            <a:r>
              <a:rPr lang="en-US" dirty="0" smtClean="0"/>
              <a:t> </a:t>
            </a:r>
            <a:r>
              <a:rPr lang="en-US" dirty="0" err="1" smtClean="0"/>
              <a:t>Hn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Zikr</a:t>
            </a:r>
            <a:r>
              <a:rPr lang="en-US" dirty="0" smtClean="0"/>
              <a:t> e </a:t>
            </a:r>
            <a:r>
              <a:rPr lang="en-US" dirty="0" err="1" smtClean="0"/>
              <a:t>Hussain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/>
              <a:t>E</a:t>
            </a:r>
            <a:r>
              <a:rPr lang="en-US" dirty="0" err="1" smtClean="0"/>
              <a:t>htaram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Imam </a:t>
            </a:r>
            <a:r>
              <a:rPr lang="en-US" dirty="0" err="1" smtClean="0"/>
              <a:t>Hussai</a:t>
            </a:r>
            <a:r>
              <a:rPr lang="en-US" dirty="0" err="1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ta’alluq</a:t>
            </a:r>
            <a:r>
              <a:rPr lang="en-US" dirty="0" smtClean="0"/>
              <a:t> </a:t>
            </a:r>
            <a:r>
              <a:rPr lang="en-US" dirty="0" err="1" smtClean="0"/>
              <a:t>kisi</a:t>
            </a:r>
            <a:r>
              <a:rPr lang="en-US" dirty="0" smtClean="0"/>
              <a:t> </a:t>
            </a:r>
            <a:r>
              <a:rPr lang="en-US" dirty="0" err="1" smtClean="0"/>
              <a:t>khas</a:t>
            </a:r>
            <a:r>
              <a:rPr lang="en-US" dirty="0" smtClean="0"/>
              <a:t> </a:t>
            </a:r>
            <a:r>
              <a:rPr lang="en-US" dirty="0" err="1" smtClean="0"/>
              <a:t>zamane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nhi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endParaRPr lang="en-US" dirty="0" smtClean="0"/>
          </a:p>
          <a:p>
            <a:r>
              <a:rPr lang="en-US" dirty="0" err="1" smtClean="0"/>
              <a:t>Puri</a:t>
            </a:r>
            <a:r>
              <a:rPr lang="en-US" dirty="0" smtClean="0"/>
              <a:t> </a:t>
            </a:r>
            <a:r>
              <a:rPr lang="en-US" dirty="0" smtClean="0"/>
              <a:t>history me </a:t>
            </a:r>
            <a:r>
              <a:rPr lang="en-US" dirty="0" err="1" smtClean="0"/>
              <a:t>Yazeed</a:t>
            </a:r>
            <a:r>
              <a:rPr lang="en-US" dirty="0" smtClean="0"/>
              <a:t> </a:t>
            </a:r>
            <a:r>
              <a:rPr lang="en-US" dirty="0" err="1" smtClean="0"/>
              <a:t>ek</a:t>
            </a:r>
            <a:r>
              <a:rPr lang="en-US" dirty="0" smtClean="0"/>
              <a:t> </a:t>
            </a:r>
            <a:r>
              <a:rPr lang="en-US" dirty="0" err="1" smtClean="0"/>
              <a:t>Shaks</a:t>
            </a:r>
            <a:r>
              <a:rPr lang="en-US" dirty="0" smtClean="0"/>
              <a:t> </a:t>
            </a:r>
            <a:r>
              <a:rPr lang="en-US" dirty="0" err="1" smtClean="0"/>
              <a:t>tha</a:t>
            </a:r>
            <a:r>
              <a:rPr lang="en-US" dirty="0" smtClean="0"/>
              <a:t>, </a:t>
            </a:r>
            <a:r>
              <a:rPr lang="en-US" dirty="0" err="1" smtClean="0"/>
              <a:t>aur</a:t>
            </a:r>
            <a:r>
              <a:rPr lang="en-US" dirty="0" smtClean="0"/>
              <a:t> </a:t>
            </a:r>
            <a:r>
              <a:rPr lang="en-US" dirty="0" err="1" smtClean="0"/>
              <a:t>abhi</a:t>
            </a:r>
            <a:r>
              <a:rPr lang="en-US" dirty="0" smtClean="0"/>
              <a:t> </a:t>
            </a:r>
            <a:r>
              <a:rPr lang="en-US" dirty="0" err="1" smtClean="0"/>
              <a:t>bhi</a:t>
            </a:r>
            <a:r>
              <a:rPr lang="en-US" dirty="0" smtClean="0"/>
              <a:t> </a:t>
            </a:r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soch</a:t>
            </a:r>
            <a:r>
              <a:rPr lang="en-US" dirty="0" smtClean="0"/>
              <a:t> </a:t>
            </a:r>
            <a:r>
              <a:rPr lang="en-US" dirty="0" err="1" smtClean="0"/>
              <a:t>mojod</a:t>
            </a:r>
            <a:r>
              <a:rPr lang="en-US" dirty="0" smtClean="0"/>
              <a:t> h</a:t>
            </a:r>
          </a:p>
          <a:p>
            <a:r>
              <a:rPr lang="en-US" dirty="0" smtClean="0"/>
              <a:t>Sham, Iraq </a:t>
            </a:r>
            <a:r>
              <a:rPr lang="en-US" dirty="0" err="1" smtClean="0"/>
              <a:t>aur</a:t>
            </a:r>
            <a:r>
              <a:rPr lang="en-US" dirty="0" smtClean="0"/>
              <a:t> Lebanon </a:t>
            </a:r>
            <a:r>
              <a:rPr lang="en-US" dirty="0" err="1" smtClean="0"/>
              <a:t>kay</a:t>
            </a:r>
            <a:r>
              <a:rPr lang="en-US" dirty="0" smtClean="0"/>
              <a:t> </a:t>
            </a:r>
            <a:r>
              <a:rPr lang="en-US" dirty="0" err="1" smtClean="0"/>
              <a:t>Mujahido’n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Tarhan</a:t>
            </a:r>
            <a:r>
              <a:rPr lang="en-US" dirty="0" smtClean="0"/>
              <a:t> </a:t>
            </a:r>
            <a:r>
              <a:rPr lang="en-US" dirty="0" err="1" smtClean="0"/>
              <a:t>hona</a:t>
            </a:r>
            <a:r>
              <a:rPr lang="en-US" dirty="0" smtClean="0"/>
              <a:t> </a:t>
            </a:r>
            <a:r>
              <a:rPr lang="en-US" dirty="0" err="1" smtClean="0"/>
              <a:t>Chahiye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Imam </a:t>
            </a:r>
            <a:r>
              <a:rPr lang="en-US" dirty="0" err="1" smtClean="0"/>
              <a:t>Hussain</a:t>
            </a:r>
            <a:r>
              <a:rPr lang="en-US" dirty="0" smtClean="0"/>
              <a:t> </a:t>
            </a:r>
            <a:r>
              <a:rPr lang="en-US" dirty="0" err="1" smtClean="0"/>
              <a:t>Shaheed</a:t>
            </a:r>
            <a:r>
              <a:rPr lang="en-US" dirty="0" smtClean="0"/>
              <a:t> e Islam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Mukhtalif</a:t>
            </a:r>
            <a:r>
              <a:rPr lang="en-US" dirty="0" smtClean="0"/>
              <a:t> </a:t>
            </a:r>
            <a:r>
              <a:rPr lang="en-US" dirty="0" err="1" smtClean="0"/>
              <a:t>Umoor</a:t>
            </a:r>
            <a:r>
              <a:rPr lang="en-US" dirty="0" smtClean="0"/>
              <a:t> Me </a:t>
            </a:r>
            <a:r>
              <a:rPr lang="en-US" dirty="0" err="1" smtClean="0"/>
              <a:t>Humara</a:t>
            </a:r>
            <a:r>
              <a:rPr lang="en-US" dirty="0" smtClean="0"/>
              <a:t> </a:t>
            </a:r>
            <a:r>
              <a:rPr lang="en-US" dirty="0" err="1" smtClean="0"/>
              <a:t>Tarz</a:t>
            </a:r>
            <a:r>
              <a:rPr lang="en-US" dirty="0" smtClean="0"/>
              <a:t> e </a:t>
            </a:r>
            <a:r>
              <a:rPr lang="en-US" dirty="0" err="1" smtClean="0"/>
              <a:t>Amal</a:t>
            </a:r>
            <a:endParaRPr lang="en-US" dirty="0" smtClean="0"/>
          </a:p>
          <a:p>
            <a:pPr marL="109728" indent="0" algn="ctr">
              <a:buNone/>
            </a:pPr>
            <a:r>
              <a:rPr lang="en-US" dirty="0" smtClean="0"/>
              <a:t>“</a:t>
            </a:r>
            <a:r>
              <a:rPr lang="en-US" dirty="0" err="1" smtClean="0"/>
              <a:t>Aankhen</a:t>
            </a:r>
            <a:r>
              <a:rPr lang="en-US" dirty="0" smtClean="0"/>
              <a:t> </a:t>
            </a:r>
            <a:r>
              <a:rPr lang="en-US" dirty="0" err="1" smtClean="0"/>
              <a:t>Andhi</a:t>
            </a:r>
            <a:r>
              <a:rPr lang="en-US" dirty="0" smtClean="0"/>
              <a:t> </a:t>
            </a:r>
            <a:r>
              <a:rPr lang="en-US" dirty="0" err="1" smtClean="0"/>
              <a:t>Nhi</a:t>
            </a:r>
            <a:r>
              <a:rPr lang="en-US" dirty="0" smtClean="0"/>
              <a:t> </a:t>
            </a:r>
            <a:r>
              <a:rPr lang="en-US" dirty="0" err="1" smtClean="0"/>
              <a:t>Hoteen</a:t>
            </a:r>
            <a:r>
              <a:rPr lang="en-US" dirty="0" smtClean="0"/>
              <a:t> </a:t>
            </a:r>
            <a:r>
              <a:rPr lang="en-US" dirty="0" err="1" smtClean="0"/>
              <a:t>Balke</a:t>
            </a:r>
            <a:r>
              <a:rPr lang="en-US" dirty="0" smtClean="0"/>
              <a:t> </a:t>
            </a:r>
            <a:r>
              <a:rPr lang="en-US" dirty="0" err="1" smtClean="0"/>
              <a:t>Senoo</a:t>
            </a:r>
            <a:r>
              <a:rPr lang="en-US" dirty="0" smtClean="0"/>
              <a:t> Me </a:t>
            </a:r>
            <a:r>
              <a:rPr lang="en-US" dirty="0" err="1" smtClean="0"/>
              <a:t>Dil</a:t>
            </a:r>
            <a:r>
              <a:rPr lang="en-US" dirty="0" smtClean="0"/>
              <a:t> </a:t>
            </a:r>
            <a:r>
              <a:rPr lang="en-US" dirty="0" err="1" smtClean="0"/>
              <a:t>Andhe</a:t>
            </a:r>
            <a:r>
              <a:rPr lang="en-US" dirty="0" smtClean="0"/>
              <a:t> </a:t>
            </a:r>
            <a:r>
              <a:rPr lang="en-US" dirty="0" err="1" smtClean="0"/>
              <a:t>Hote</a:t>
            </a:r>
            <a:r>
              <a:rPr lang="en-US" dirty="0" smtClean="0"/>
              <a:t> Hen”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Zalim</a:t>
            </a:r>
            <a:r>
              <a:rPr lang="en-US" dirty="0" smtClean="0"/>
              <a:t> Kay </a:t>
            </a:r>
            <a:r>
              <a:rPr lang="en-US" dirty="0" err="1" smtClean="0"/>
              <a:t>Dushman</a:t>
            </a:r>
            <a:r>
              <a:rPr lang="en-US" dirty="0" smtClean="0"/>
              <a:t> </a:t>
            </a:r>
            <a:r>
              <a:rPr lang="en-US" dirty="0" err="1" smtClean="0"/>
              <a:t>Rehna</a:t>
            </a:r>
            <a:r>
              <a:rPr lang="en-US" dirty="0" smtClean="0"/>
              <a:t> </a:t>
            </a:r>
            <a:r>
              <a:rPr lang="en-US" dirty="0" err="1" smtClean="0"/>
              <a:t>Aur</a:t>
            </a:r>
            <a:r>
              <a:rPr lang="en-US" dirty="0" smtClean="0"/>
              <a:t> </a:t>
            </a:r>
            <a:r>
              <a:rPr lang="en-US" dirty="0" err="1" smtClean="0"/>
              <a:t>Mazloom</a:t>
            </a:r>
            <a:r>
              <a:rPr lang="en-US" dirty="0" smtClean="0"/>
              <a:t> Kay </a:t>
            </a:r>
            <a:r>
              <a:rPr lang="en-US" dirty="0" err="1" smtClean="0"/>
              <a:t>Madadgar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Bache </a:t>
            </a:r>
            <a:r>
              <a:rPr lang="en-US" dirty="0" err="1" smtClean="0"/>
              <a:t>Ko</a:t>
            </a:r>
            <a:r>
              <a:rPr lang="en-US" dirty="0" smtClean="0"/>
              <a:t> 7 </a:t>
            </a:r>
            <a:r>
              <a:rPr lang="en-US" dirty="0" err="1" smtClean="0"/>
              <a:t>Saal</a:t>
            </a:r>
            <a:r>
              <a:rPr lang="en-US" dirty="0" smtClean="0"/>
              <a:t> Azad </a:t>
            </a:r>
            <a:r>
              <a:rPr lang="en-US" dirty="0" err="1" smtClean="0"/>
              <a:t>Choro</a:t>
            </a:r>
            <a:r>
              <a:rPr lang="en-US" dirty="0" smtClean="0"/>
              <a:t>, 7 </a:t>
            </a:r>
            <a:r>
              <a:rPr lang="en-US" dirty="0" err="1" smtClean="0"/>
              <a:t>Saal</a:t>
            </a:r>
            <a:r>
              <a:rPr lang="en-US" dirty="0" smtClean="0"/>
              <a:t> </a:t>
            </a:r>
            <a:r>
              <a:rPr lang="en-US" dirty="0" err="1" smtClean="0"/>
              <a:t>Tarbiat</a:t>
            </a:r>
            <a:r>
              <a:rPr lang="en-US" dirty="0" smtClean="0"/>
              <a:t> </a:t>
            </a:r>
            <a:r>
              <a:rPr lang="en-US" dirty="0" err="1" smtClean="0"/>
              <a:t>Kro</a:t>
            </a:r>
            <a:r>
              <a:rPr lang="en-US" dirty="0" smtClean="0"/>
              <a:t>, 7 </a:t>
            </a:r>
            <a:r>
              <a:rPr lang="en-US" dirty="0" err="1" smtClean="0"/>
              <a:t>Saal</a:t>
            </a:r>
            <a:r>
              <a:rPr lang="en-US" dirty="0" smtClean="0"/>
              <a:t> Dost </a:t>
            </a:r>
            <a:r>
              <a:rPr lang="en-US" dirty="0" err="1" smtClean="0"/>
              <a:t>Bnao</a:t>
            </a:r>
            <a:endParaRPr lang="en-US" dirty="0" smtClean="0"/>
          </a:p>
          <a:p>
            <a:r>
              <a:rPr lang="en-US" dirty="0" err="1" smtClean="0"/>
              <a:t>Agahi</a:t>
            </a:r>
            <a:r>
              <a:rPr lang="en-US" dirty="0" smtClean="0"/>
              <a:t> Kay </a:t>
            </a:r>
            <a:r>
              <a:rPr lang="en-US" dirty="0" err="1" smtClean="0"/>
              <a:t>Sath</a:t>
            </a:r>
            <a:r>
              <a:rPr lang="en-US" dirty="0" smtClean="0"/>
              <a:t> </a:t>
            </a:r>
            <a:r>
              <a:rPr lang="en-US" dirty="0" err="1" smtClean="0"/>
              <a:t>Ashk</a:t>
            </a:r>
            <a:r>
              <a:rPr lang="en-US" dirty="0" smtClean="0"/>
              <a:t> </a:t>
            </a:r>
            <a:r>
              <a:rPr lang="en-US" dirty="0" err="1" smtClean="0"/>
              <a:t>Bahana</a:t>
            </a:r>
            <a:r>
              <a:rPr lang="en-US" dirty="0" smtClean="0"/>
              <a:t> </a:t>
            </a:r>
            <a:r>
              <a:rPr lang="en-US" dirty="0" err="1" smtClean="0"/>
              <a:t>Chahiye</a:t>
            </a:r>
            <a:endParaRPr lang="en-US" dirty="0" smtClean="0"/>
          </a:p>
          <a:p>
            <a:r>
              <a:rPr lang="en-US" dirty="0" smtClean="0"/>
              <a:t>“</a:t>
            </a:r>
            <a:r>
              <a:rPr lang="en-US" dirty="0" err="1" smtClean="0"/>
              <a:t>Logo’n</a:t>
            </a:r>
            <a:r>
              <a:rPr lang="en-US" dirty="0" smtClean="0"/>
              <a:t> Kay </a:t>
            </a:r>
            <a:r>
              <a:rPr lang="en-US" dirty="0" err="1" smtClean="0"/>
              <a:t>Dil</a:t>
            </a:r>
            <a:r>
              <a:rPr lang="en-US" dirty="0" smtClean="0"/>
              <a:t> </a:t>
            </a:r>
            <a:r>
              <a:rPr lang="en-US" dirty="0" err="1" smtClean="0"/>
              <a:t>Ap</a:t>
            </a:r>
            <a:r>
              <a:rPr lang="en-US" dirty="0" smtClean="0"/>
              <a:t> Kay </a:t>
            </a:r>
            <a:r>
              <a:rPr lang="en-US" dirty="0" err="1" smtClean="0"/>
              <a:t>Sath</a:t>
            </a:r>
            <a:r>
              <a:rPr lang="en-US" dirty="0" smtClean="0"/>
              <a:t> Hen </a:t>
            </a:r>
            <a:r>
              <a:rPr lang="en-US" dirty="0" err="1" smtClean="0"/>
              <a:t>Aur</a:t>
            </a:r>
            <a:r>
              <a:rPr lang="en-US" dirty="0" smtClean="0"/>
              <a:t> In Ki </a:t>
            </a:r>
            <a:r>
              <a:rPr lang="en-US" dirty="0" err="1" smtClean="0"/>
              <a:t>Talwarain</a:t>
            </a:r>
            <a:r>
              <a:rPr lang="en-US" dirty="0" smtClean="0"/>
              <a:t> </a:t>
            </a:r>
            <a:r>
              <a:rPr lang="en-US" dirty="0" err="1" smtClean="0"/>
              <a:t>Ap</a:t>
            </a:r>
            <a:r>
              <a:rPr lang="en-US" dirty="0" smtClean="0"/>
              <a:t> Kay </a:t>
            </a:r>
            <a:r>
              <a:rPr lang="en-US" dirty="0" err="1" smtClean="0"/>
              <a:t>Khelaf</a:t>
            </a:r>
            <a:r>
              <a:rPr lang="en-US" dirty="0" smtClean="0"/>
              <a:t>”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Humari</a:t>
            </a:r>
            <a:r>
              <a:rPr lang="en-US" dirty="0" smtClean="0"/>
              <a:t> </a:t>
            </a:r>
            <a:r>
              <a:rPr lang="en-US" dirty="0" err="1" smtClean="0"/>
              <a:t>Zindagi</a:t>
            </a:r>
            <a:r>
              <a:rPr lang="en-US" dirty="0" smtClean="0"/>
              <a:t> Per </a:t>
            </a:r>
            <a:r>
              <a:rPr lang="en-US" dirty="0" err="1" smtClean="0"/>
              <a:t>Ashoor</a:t>
            </a:r>
            <a:r>
              <a:rPr lang="en-US" dirty="0" smtClean="0"/>
              <a:t> ka </a:t>
            </a:r>
            <a:r>
              <a:rPr lang="en-US" dirty="0" err="1" smtClean="0"/>
              <a:t>Asar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Imam Ki </a:t>
            </a:r>
            <a:r>
              <a:rPr lang="en-US" dirty="0" err="1" smtClean="0"/>
              <a:t>Apne</a:t>
            </a:r>
            <a:r>
              <a:rPr lang="en-US" dirty="0" smtClean="0"/>
              <a:t> </a:t>
            </a:r>
            <a:r>
              <a:rPr lang="en-US" dirty="0" err="1" smtClean="0"/>
              <a:t>Dosto’n</a:t>
            </a:r>
            <a:r>
              <a:rPr lang="en-US" dirty="0" smtClean="0"/>
              <a:t> Se </a:t>
            </a:r>
            <a:r>
              <a:rPr lang="en-US" dirty="0" err="1" smtClean="0"/>
              <a:t>Bey</a:t>
            </a:r>
            <a:r>
              <a:rPr lang="en-US" dirty="0" smtClean="0"/>
              <a:t> Loss </a:t>
            </a:r>
            <a:r>
              <a:rPr lang="en-US" dirty="0" err="1" smtClean="0"/>
              <a:t>Mohabbat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Bibi</a:t>
            </a:r>
            <a:r>
              <a:rPr lang="en-US" dirty="0" smtClean="0"/>
              <a:t> Ne </a:t>
            </a:r>
            <a:r>
              <a:rPr lang="en-US" dirty="0" err="1" smtClean="0"/>
              <a:t>Taziane</a:t>
            </a:r>
            <a:r>
              <a:rPr lang="en-US" dirty="0" smtClean="0"/>
              <a:t> </a:t>
            </a:r>
            <a:r>
              <a:rPr lang="en-US" dirty="0" err="1" smtClean="0"/>
              <a:t>Khae</a:t>
            </a:r>
            <a:r>
              <a:rPr lang="en-US" dirty="0" smtClean="0"/>
              <a:t> To Kia </a:t>
            </a:r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Aj</a:t>
            </a:r>
            <a:r>
              <a:rPr lang="en-US" dirty="0" smtClean="0"/>
              <a:t> Bi </a:t>
            </a:r>
            <a:r>
              <a:rPr lang="en-US" dirty="0" err="1" smtClean="0"/>
              <a:t>Apne</a:t>
            </a:r>
            <a:r>
              <a:rPr lang="en-US" dirty="0" smtClean="0"/>
              <a:t> </a:t>
            </a:r>
            <a:r>
              <a:rPr lang="en-US" dirty="0" err="1" smtClean="0"/>
              <a:t>Ap</a:t>
            </a:r>
            <a:r>
              <a:rPr lang="en-US" dirty="0" smtClean="0"/>
              <a:t> Per </a:t>
            </a:r>
            <a:r>
              <a:rPr lang="en-US" dirty="0" err="1" smtClean="0"/>
              <a:t>Taziane</a:t>
            </a:r>
            <a:r>
              <a:rPr lang="en-US" dirty="0" smtClean="0"/>
              <a:t> </a:t>
            </a:r>
            <a:r>
              <a:rPr lang="en-US" dirty="0" err="1" smtClean="0"/>
              <a:t>Marteen</a:t>
            </a:r>
            <a:r>
              <a:rPr lang="en-US" dirty="0" smtClean="0"/>
              <a:t>?</a:t>
            </a:r>
          </a:p>
          <a:p>
            <a:r>
              <a:rPr lang="en-US" dirty="0" smtClean="0"/>
              <a:t>Sham </a:t>
            </a:r>
            <a:r>
              <a:rPr lang="en-US" dirty="0" err="1" smtClean="0"/>
              <a:t>Aur</a:t>
            </a:r>
            <a:r>
              <a:rPr lang="en-US" dirty="0" smtClean="0"/>
              <a:t> Palestine Ki </a:t>
            </a:r>
            <a:r>
              <a:rPr lang="en-US" dirty="0" err="1" smtClean="0"/>
              <a:t>Aurtoon</a:t>
            </a:r>
            <a:r>
              <a:rPr lang="en-US" dirty="0" smtClean="0"/>
              <a:t> Ki </a:t>
            </a:r>
            <a:r>
              <a:rPr lang="en-US" dirty="0" err="1" smtClean="0"/>
              <a:t>Misal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200000"/>
              </a:lnSpc>
              <a:buNone/>
            </a:pPr>
            <a:r>
              <a:rPr lang="en-US" dirty="0" smtClean="0"/>
              <a:t>“</a:t>
            </a:r>
            <a:r>
              <a:rPr lang="en-US" sz="2800" dirty="0" smtClean="0"/>
              <a:t>Jab Hum Kisi </a:t>
            </a:r>
            <a:r>
              <a:rPr lang="en-US" sz="2800" dirty="0" err="1" smtClean="0"/>
              <a:t>Bemari</a:t>
            </a:r>
            <a:r>
              <a:rPr lang="en-US" sz="2800" dirty="0" smtClean="0"/>
              <a:t> </a:t>
            </a:r>
            <a:r>
              <a:rPr lang="en-US" sz="2800" dirty="0" err="1" smtClean="0"/>
              <a:t>Ka</a:t>
            </a:r>
            <a:r>
              <a:rPr lang="en-US" sz="2800" dirty="0" smtClean="0"/>
              <a:t> </a:t>
            </a:r>
            <a:r>
              <a:rPr lang="en-US" sz="2800" dirty="0" err="1" smtClean="0"/>
              <a:t>Ilaj</a:t>
            </a:r>
            <a:r>
              <a:rPr lang="en-US" sz="2800" dirty="0" smtClean="0"/>
              <a:t> </a:t>
            </a:r>
            <a:r>
              <a:rPr lang="en-US" sz="2800" dirty="0" err="1" smtClean="0"/>
              <a:t>Krte</a:t>
            </a:r>
            <a:r>
              <a:rPr lang="en-US" sz="2800" dirty="0" smtClean="0"/>
              <a:t> Hen To </a:t>
            </a:r>
            <a:r>
              <a:rPr lang="en-US" sz="2800" dirty="0" err="1" smtClean="0"/>
              <a:t>Mumkin</a:t>
            </a:r>
            <a:r>
              <a:rPr lang="en-US" sz="2800" dirty="0" smtClean="0"/>
              <a:t> </a:t>
            </a:r>
            <a:r>
              <a:rPr lang="en-US" sz="2800" dirty="0" err="1" smtClean="0"/>
              <a:t>Hai</a:t>
            </a:r>
            <a:r>
              <a:rPr lang="en-US" sz="2800" dirty="0" smtClean="0"/>
              <a:t> Kay </a:t>
            </a:r>
            <a:r>
              <a:rPr lang="en-US" sz="2800" dirty="0" err="1" smtClean="0"/>
              <a:t>Wo</a:t>
            </a:r>
            <a:r>
              <a:rPr lang="en-US" sz="2800" dirty="0" smtClean="0"/>
              <a:t> </a:t>
            </a:r>
            <a:r>
              <a:rPr lang="en-US" sz="2800" dirty="0" err="1" smtClean="0"/>
              <a:t>Takleef</a:t>
            </a:r>
            <a:r>
              <a:rPr lang="en-US" sz="2800" dirty="0" smtClean="0"/>
              <a:t> De Ho, </a:t>
            </a:r>
            <a:r>
              <a:rPr lang="en-US" sz="2800" dirty="0" err="1" smtClean="0"/>
              <a:t>Lekin</a:t>
            </a:r>
            <a:r>
              <a:rPr lang="en-US" sz="2800" dirty="0" smtClean="0"/>
              <a:t> </a:t>
            </a:r>
            <a:r>
              <a:rPr lang="en-US" sz="2800" dirty="0" err="1" smtClean="0"/>
              <a:t>Kch</a:t>
            </a:r>
            <a:r>
              <a:rPr lang="en-US" sz="2800" dirty="0" smtClean="0"/>
              <a:t> </a:t>
            </a:r>
            <a:r>
              <a:rPr lang="en-US" sz="2800" dirty="0" err="1" smtClean="0"/>
              <a:t>Muddat</a:t>
            </a:r>
            <a:r>
              <a:rPr lang="en-US" sz="2800" dirty="0" smtClean="0"/>
              <a:t> </a:t>
            </a:r>
            <a:r>
              <a:rPr lang="en-US" sz="2800" dirty="0" err="1" smtClean="0"/>
              <a:t>Baad</a:t>
            </a:r>
            <a:r>
              <a:rPr lang="en-US" sz="2800" dirty="0" smtClean="0"/>
              <a:t> </a:t>
            </a:r>
            <a:r>
              <a:rPr lang="en-US" sz="2800" dirty="0" err="1" smtClean="0"/>
              <a:t>Aaram</a:t>
            </a:r>
            <a:r>
              <a:rPr lang="en-US" sz="2800" dirty="0" smtClean="0"/>
              <a:t> </a:t>
            </a:r>
            <a:r>
              <a:rPr lang="en-US" sz="2800" dirty="0" err="1" smtClean="0"/>
              <a:t>Ajaga</a:t>
            </a:r>
            <a:r>
              <a:rPr lang="en-US" sz="2800" dirty="0" smtClean="0"/>
              <a:t>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Conclusion: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Name		: Imam </a:t>
            </a:r>
            <a:r>
              <a:rPr lang="en-US" dirty="0" err="1" smtClean="0"/>
              <a:t>Hussain</a:t>
            </a:r>
            <a:r>
              <a:rPr lang="en-US" dirty="0" smtClean="0"/>
              <a:t> </a:t>
            </a:r>
            <a:r>
              <a:rPr lang="en-US" dirty="0" err="1" smtClean="0"/>
              <a:t>a.s</a:t>
            </a:r>
            <a:r>
              <a:rPr lang="en-US" dirty="0" smtClean="0"/>
              <a:t>. </a:t>
            </a:r>
            <a:r>
              <a:rPr lang="en-US" dirty="0" err="1" smtClean="0"/>
              <a:t>wa</a:t>
            </a:r>
            <a:r>
              <a:rPr lang="en-US" dirty="0" smtClean="0"/>
              <a:t> </a:t>
            </a:r>
            <a:r>
              <a:rPr lang="en-US" dirty="0" err="1" smtClean="0"/>
              <a:t>Aashoora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Author		: </a:t>
            </a:r>
            <a:r>
              <a:rPr lang="en-US" dirty="0" err="1" smtClean="0"/>
              <a:t>Ayatullah</a:t>
            </a:r>
            <a:r>
              <a:rPr lang="en-US" dirty="0" smtClean="0"/>
              <a:t> M. </a:t>
            </a:r>
            <a:r>
              <a:rPr lang="en-US" dirty="0" err="1" smtClean="0"/>
              <a:t>Hussain</a:t>
            </a:r>
            <a:r>
              <a:rPr lang="en-US" dirty="0" smtClean="0"/>
              <a:t> </a:t>
            </a:r>
            <a:r>
              <a:rPr lang="en-US" dirty="0" err="1" smtClean="0"/>
              <a:t>Fazl</a:t>
            </a:r>
            <a:r>
              <a:rPr lang="en-US" dirty="0" smtClean="0"/>
              <a:t> </a:t>
            </a:r>
            <a:r>
              <a:rPr lang="en-US" dirty="0" err="1" smtClean="0"/>
              <a:t>ullah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Translator	: </a:t>
            </a:r>
            <a:r>
              <a:rPr lang="en-US" dirty="0" err="1" smtClean="0"/>
              <a:t>Shaeed</a:t>
            </a:r>
            <a:r>
              <a:rPr lang="en-US" dirty="0" smtClean="0"/>
              <a:t> S. </a:t>
            </a:r>
            <a:r>
              <a:rPr lang="en-US" dirty="0" err="1" smtClean="0"/>
              <a:t>Saeed</a:t>
            </a:r>
            <a:r>
              <a:rPr lang="en-US" dirty="0" smtClean="0"/>
              <a:t> </a:t>
            </a:r>
            <a:r>
              <a:rPr lang="en-US" dirty="0" err="1" smtClean="0"/>
              <a:t>Haider</a:t>
            </a:r>
            <a:r>
              <a:rPr lang="en-US" dirty="0" smtClean="0"/>
              <a:t> </a:t>
            </a:r>
            <a:r>
              <a:rPr lang="en-US" dirty="0" err="1" smtClean="0"/>
              <a:t>Zaidi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Printer		: Al </a:t>
            </a:r>
            <a:r>
              <a:rPr lang="en-US" dirty="0" err="1" smtClean="0"/>
              <a:t>Asr</a:t>
            </a:r>
            <a:r>
              <a:rPr lang="en-US" dirty="0" smtClean="0"/>
              <a:t> Publishers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Published	: September 2014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about Book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0292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Kia Imam </a:t>
            </a:r>
            <a:r>
              <a:rPr lang="en-US" sz="2400" dirty="0" err="1" smtClean="0"/>
              <a:t>Hussain</a:t>
            </a:r>
            <a:r>
              <a:rPr lang="en-US" sz="2400" dirty="0" smtClean="0"/>
              <a:t> Ne </a:t>
            </a:r>
            <a:r>
              <a:rPr lang="en-US" sz="2400" dirty="0" err="1" smtClean="0"/>
              <a:t>Shahadat</a:t>
            </a:r>
            <a:r>
              <a:rPr lang="en-US" sz="2400" dirty="0" smtClean="0"/>
              <a:t> </a:t>
            </a:r>
            <a:r>
              <a:rPr lang="en-US" sz="2400" dirty="0" err="1" smtClean="0"/>
              <a:t>Ky</a:t>
            </a:r>
            <a:r>
              <a:rPr lang="en-US" sz="2400" dirty="0" smtClean="0"/>
              <a:t> </a:t>
            </a:r>
            <a:r>
              <a:rPr lang="en-US" sz="2400" dirty="0" err="1" smtClean="0"/>
              <a:t>Lia</a:t>
            </a:r>
            <a:r>
              <a:rPr lang="en-US" sz="2400" dirty="0" smtClean="0"/>
              <a:t> </a:t>
            </a:r>
            <a:r>
              <a:rPr lang="en-US" sz="2400" dirty="0" err="1" smtClean="0"/>
              <a:t>Qayam</a:t>
            </a:r>
            <a:r>
              <a:rPr lang="en-US" sz="2400" dirty="0" smtClean="0"/>
              <a:t> Kia </a:t>
            </a:r>
            <a:r>
              <a:rPr lang="en-US" sz="2400" dirty="0" err="1" smtClean="0"/>
              <a:t>Tha</a:t>
            </a:r>
            <a:r>
              <a:rPr lang="en-US" sz="2400" dirty="0" smtClean="0"/>
              <a:t>?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Imam </a:t>
            </a:r>
            <a:r>
              <a:rPr lang="en-US" sz="2400" dirty="0" err="1" smtClean="0"/>
              <a:t>Ky</a:t>
            </a:r>
            <a:r>
              <a:rPr lang="en-US" sz="2400" dirty="0" smtClean="0"/>
              <a:t> </a:t>
            </a:r>
            <a:r>
              <a:rPr lang="en-US" sz="2400" dirty="0" err="1" smtClean="0"/>
              <a:t>Makkay</a:t>
            </a:r>
            <a:r>
              <a:rPr lang="en-US" sz="2400" dirty="0" smtClean="0"/>
              <a:t> Se </a:t>
            </a:r>
            <a:r>
              <a:rPr lang="en-US" sz="2400" dirty="0" err="1" smtClean="0"/>
              <a:t>Nikalne</a:t>
            </a:r>
            <a:r>
              <a:rPr lang="en-US" sz="2400" dirty="0" smtClean="0"/>
              <a:t> Ki </a:t>
            </a:r>
            <a:r>
              <a:rPr lang="en-US" sz="2400" dirty="0" err="1" smtClean="0"/>
              <a:t>Wajah</a:t>
            </a:r>
            <a:r>
              <a:rPr lang="en-US" sz="2400" dirty="0" smtClean="0"/>
              <a:t> </a:t>
            </a:r>
            <a:r>
              <a:rPr lang="en-US" sz="2400" dirty="0" err="1" smtClean="0"/>
              <a:t>Hurmat</a:t>
            </a:r>
            <a:r>
              <a:rPr lang="en-US" sz="2400" dirty="0" smtClean="0"/>
              <a:t> e </a:t>
            </a:r>
            <a:r>
              <a:rPr lang="en-US" sz="2400" dirty="0" err="1" smtClean="0"/>
              <a:t>Kaaba</a:t>
            </a:r>
            <a:r>
              <a:rPr lang="en-US" sz="2400" dirty="0" smtClean="0"/>
              <a:t> </a:t>
            </a:r>
            <a:r>
              <a:rPr lang="en-US" sz="2400" dirty="0" err="1" smtClean="0"/>
              <a:t>Thi</a:t>
            </a:r>
            <a:r>
              <a:rPr lang="en-US" sz="2400" dirty="0" smtClean="0"/>
              <a:t> </a:t>
            </a:r>
            <a:r>
              <a:rPr lang="en-US" sz="2400" dirty="0" err="1" smtClean="0"/>
              <a:t>Ya</a:t>
            </a:r>
            <a:r>
              <a:rPr lang="en-US" sz="2400" dirty="0" smtClean="0"/>
              <a:t> </a:t>
            </a:r>
            <a:r>
              <a:rPr lang="en-US" sz="2400" dirty="0" err="1" smtClean="0"/>
              <a:t>Kuch</a:t>
            </a:r>
            <a:r>
              <a:rPr lang="en-US" sz="2400" dirty="0" smtClean="0"/>
              <a:t> </a:t>
            </a:r>
            <a:r>
              <a:rPr lang="en-US" sz="2400" dirty="0" err="1" smtClean="0"/>
              <a:t>Aur</a:t>
            </a:r>
            <a:r>
              <a:rPr lang="en-US" sz="2400" dirty="0" smtClean="0"/>
              <a:t>?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/>
              <a:t>Intezar</a:t>
            </a:r>
            <a:r>
              <a:rPr lang="en-US" sz="2400" dirty="0" smtClean="0"/>
              <a:t> e </a:t>
            </a:r>
            <a:r>
              <a:rPr lang="en-US" sz="2400" dirty="0" err="1" smtClean="0"/>
              <a:t>Farj</a:t>
            </a:r>
            <a:r>
              <a:rPr lang="en-US" sz="2400" dirty="0" smtClean="0"/>
              <a:t> </a:t>
            </a:r>
            <a:r>
              <a:rPr lang="en-US" sz="2400" dirty="0" err="1" smtClean="0"/>
              <a:t>Kiun</a:t>
            </a:r>
            <a:r>
              <a:rPr lang="en-US" sz="2400" dirty="0" smtClean="0"/>
              <a:t> Kia </a:t>
            </a:r>
            <a:r>
              <a:rPr lang="en-US" sz="2400" dirty="0" err="1" smtClean="0"/>
              <a:t>Jaraha</a:t>
            </a:r>
            <a:r>
              <a:rPr lang="en-US" sz="2400" dirty="0" smtClean="0"/>
              <a:t> </a:t>
            </a:r>
            <a:r>
              <a:rPr lang="en-US" sz="2400" dirty="0" err="1" smtClean="0"/>
              <a:t>Hai</a:t>
            </a:r>
            <a:r>
              <a:rPr lang="en-US" sz="2400" dirty="0" smtClean="0"/>
              <a:t>?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/>
              <a:t>Wo</a:t>
            </a:r>
            <a:r>
              <a:rPr lang="en-US" sz="2400" dirty="0" smtClean="0"/>
              <a:t> </a:t>
            </a:r>
            <a:r>
              <a:rPr lang="en-US" sz="2400" dirty="0" err="1" smtClean="0"/>
              <a:t>Kon</a:t>
            </a:r>
            <a:r>
              <a:rPr lang="en-US" sz="2400" dirty="0" smtClean="0"/>
              <a:t> Sa </a:t>
            </a:r>
            <a:r>
              <a:rPr lang="en-US" sz="2400" dirty="0" err="1" smtClean="0"/>
              <a:t>Wqt</a:t>
            </a:r>
            <a:r>
              <a:rPr lang="en-US" sz="2400" dirty="0" smtClean="0"/>
              <a:t> </a:t>
            </a:r>
            <a:r>
              <a:rPr lang="en-US" sz="2400" dirty="0" err="1" smtClean="0"/>
              <a:t>Tha</a:t>
            </a:r>
            <a:r>
              <a:rPr lang="en-US" sz="2400" dirty="0" smtClean="0"/>
              <a:t> Kay </a:t>
            </a:r>
            <a:r>
              <a:rPr lang="en-US" sz="2400" dirty="0" err="1" smtClean="0"/>
              <a:t>Jb</a:t>
            </a:r>
            <a:r>
              <a:rPr lang="en-US" sz="2400" dirty="0" smtClean="0"/>
              <a:t> Imam Ne Jang </a:t>
            </a:r>
            <a:r>
              <a:rPr lang="en-US" sz="2400" dirty="0" err="1" smtClean="0"/>
              <a:t>Ka</a:t>
            </a:r>
            <a:r>
              <a:rPr lang="en-US" sz="2400" dirty="0" smtClean="0"/>
              <a:t> </a:t>
            </a:r>
            <a:r>
              <a:rPr lang="en-US" sz="2400" dirty="0" err="1" smtClean="0"/>
              <a:t>Faisla</a:t>
            </a:r>
            <a:r>
              <a:rPr lang="en-US" sz="2400" dirty="0" smtClean="0"/>
              <a:t> Kia?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/>
              <a:t>Aml</a:t>
            </a:r>
            <a:r>
              <a:rPr lang="en-US" sz="2400" dirty="0" smtClean="0"/>
              <a:t> e Islam Mein Is </a:t>
            </a:r>
            <a:r>
              <a:rPr lang="en-US" sz="2400" dirty="0" err="1" smtClean="0"/>
              <a:t>Wasi</a:t>
            </a:r>
            <a:r>
              <a:rPr lang="en-US" sz="2400" dirty="0" smtClean="0"/>
              <a:t>’ </a:t>
            </a:r>
            <a:r>
              <a:rPr lang="en-US" sz="2400" dirty="0" err="1" smtClean="0"/>
              <a:t>Peymaney</a:t>
            </a:r>
            <a:r>
              <a:rPr lang="en-US" sz="2400" dirty="0" smtClean="0"/>
              <a:t> </a:t>
            </a:r>
            <a:r>
              <a:rPr lang="en-US" sz="2400" dirty="0" err="1" smtClean="0"/>
              <a:t>Pr</a:t>
            </a:r>
            <a:r>
              <a:rPr lang="en-US" sz="2400" dirty="0" smtClean="0"/>
              <a:t> Imam </a:t>
            </a:r>
            <a:r>
              <a:rPr lang="en-US" sz="2400" dirty="0" err="1" smtClean="0"/>
              <a:t>Hussain</a:t>
            </a:r>
            <a:r>
              <a:rPr lang="en-US" sz="2400" dirty="0" smtClean="0"/>
              <a:t> Ki </a:t>
            </a:r>
            <a:r>
              <a:rPr lang="en-US" sz="2400" dirty="0" err="1" smtClean="0"/>
              <a:t>Shahdat</a:t>
            </a:r>
            <a:r>
              <a:rPr lang="en-US" sz="2400" dirty="0" smtClean="0"/>
              <a:t> Kay </a:t>
            </a:r>
            <a:r>
              <a:rPr lang="en-US" sz="2400" dirty="0" err="1" smtClean="0"/>
              <a:t>Ay</a:t>
            </a:r>
            <a:r>
              <a:rPr lang="en-US" sz="2400" dirty="0" err="1" smtClean="0"/>
              <a:t>yam</a:t>
            </a:r>
            <a:r>
              <a:rPr lang="en-US" sz="2400" dirty="0" smtClean="0"/>
              <a:t> </a:t>
            </a:r>
            <a:r>
              <a:rPr lang="en-US" sz="2400" dirty="0" err="1" smtClean="0"/>
              <a:t>Ka</a:t>
            </a:r>
            <a:r>
              <a:rPr lang="en-US" sz="2400" dirty="0" smtClean="0"/>
              <a:t> </a:t>
            </a:r>
            <a:r>
              <a:rPr lang="en-US" sz="2400" dirty="0" err="1" smtClean="0"/>
              <a:t>Maqsad</a:t>
            </a:r>
            <a:r>
              <a:rPr lang="en-US" sz="2400" dirty="0" smtClean="0"/>
              <a:t> Kia </a:t>
            </a:r>
            <a:r>
              <a:rPr lang="en-US" sz="2400" dirty="0" err="1" smtClean="0"/>
              <a:t>Hai</a:t>
            </a:r>
            <a:r>
              <a:rPr lang="en-US" sz="2400" dirty="0" smtClean="0"/>
              <a:t>?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Kia </a:t>
            </a:r>
            <a:r>
              <a:rPr lang="en-US" sz="2400" dirty="0" err="1" smtClean="0"/>
              <a:t>Aashora</a:t>
            </a:r>
            <a:r>
              <a:rPr lang="en-US" sz="2400" dirty="0" smtClean="0"/>
              <a:t> </a:t>
            </a:r>
            <a:r>
              <a:rPr lang="en-US" sz="2400" dirty="0" err="1" smtClean="0"/>
              <a:t>Hamarey</a:t>
            </a:r>
            <a:r>
              <a:rPr lang="en-US" sz="2400" dirty="0" smtClean="0"/>
              <a:t> Ander Koi </a:t>
            </a:r>
            <a:r>
              <a:rPr lang="en-US" sz="2400" dirty="0" err="1" smtClean="0"/>
              <a:t>Tabdeeli</a:t>
            </a:r>
            <a:r>
              <a:rPr lang="en-US" sz="2400" dirty="0" smtClean="0"/>
              <a:t> </a:t>
            </a:r>
            <a:r>
              <a:rPr lang="en-US" sz="2400" dirty="0" err="1" smtClean="0"/>
              <a:t>Laya</a:t>
            </a:r>
            <a:r>
              <a:rPr lang="en-US" sz="2400" dirty="0" smtClean="0"/>
              <a:t> </a:t>
            </a:r>
            <a:r>
              <a:rPr lang="en-US" sz="2400" dirty="0" err="1" smtClean="0"/>
              <a:t>Hai</a:t>
            </a:r>
            <a:r>
              <a:rPr lang="en-US" sz="2400" dirty="0" smtClean="0"/>
              <a:t>?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Kia </a:t>
            </a:r>
            <a:r>
              <a:rPr lang="en-US" sz="2400" dirty="0" smtClean="0"/>
              <a:t>Hum </a:t>
            </a:r>
            <a:r>
              <a:rPr lang="en-US" sz="2400" dirty="0"/>
              <a:t>Karbala </a:t>
            </a:r>
            <a:r>
              <a:rPr lang="en-US" sz="2400" dirty="0" err="1"/>
              <a:t>kay</a:t>
            </a:r>
            <a:r>
              <a:rPr lang="en-US" sz="2400" dirty="0"/>
              <a:t> </a:t>
            </a:r>
            <a:r>
              <a:rPr lang="en-US" sz="2400" dirty="0" err="1" smtClean="0"/>
              <a:t>waqaye</a:t>
            </a:r>
            <a:r>
              <a:rPr lang="en-US" sz="2400" dirty="0" smtClean="0"/>
              <a:t> </a:t>
            </a:r>
            <a:r>
              <a:rPr lang="en-US" sz="2400" dirty="0"/>
              <a:t>me </a:t>
            </a:r>
            <a:r>
              <a:rPr lang="en-US" sz="2400" dirty="0" err="1"/>
              <a:t>Ghair</a:t>
            </a:r>
            <a:r>
              <a:rPr lang="en-US" sz="2400" dirty="0"/>
              <a:t> </a:t>
            </a:r>
            <a:r>
              <a:rPr lang="en-US" sz="2400" dirty="0" err="1"/>
              <a:t>Janib</a:t>
            </a:r>
            <a:r>
              <a:rPr lang="en-US" sz="2400" dirty="0"/>
              <a:t> </a:t>
            </a:r>
            <a:r>
              <a:rPr lang="en-US" sz="2400" dirty="0" err="1"/>
              <a:t>dar</a:t>
            </a:r>
            <a:r>
              <a:rPr lang="en-US" sz="2400" dirty="0"/>
              <a:t> hen </a:t>
            </a:r>
            <a:r>
              <a:rPr lang="en-US" sz="2400" dirty="0" err="1"/>
              <a:t>ya</a:t>
            </a:r>
            <a:r>
              <a:rPr lang="en-US" sz="2400" dirty="0"/>
              <a:t> </a:t>
            </a:r>
            <a:r>
              <a:rPr lang="en-US" sz="2400" dirty="0" err="1" smtClean="0"/>
              <a:t>nhi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Questions???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90872"/>
          </a:xfrm>
        </p:spPr>
        <p:txBody>
          <a:bodyPr>
            <a:normAutofit/>
          </a:bodyPr>
          <a:lstStyle/>
          <a:p>
            <a:r>
              <a:rPr lang="en-US" dirty="0" err="1" smtClean="0"/>
              <a:t>Riwayat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sz="2400" dirty="0" err="1" smtClean="0"/>
              <a:t>Khuda</a:t>
            </a:r>
            <a:r>
              <a:rPr lang="en-US" sz="2400" dirty="0" smtClean="0"/>
              <a:t> </a:t>
            </a:r>
            <a:r>
              <a:rPr lang="en-US" sz="2400" dirty="0" err="1" smtClean="0"/>
              <a:t>mjhe</a:t>
            </a:r>
            <a:r>
              <a:rPr lang="en-US" sz="2400" dirty="0" smtClean="0"/>
              <a:t> </a:t>
            </a:r>
            <a:r>
              <a:rPr lang="en-US" sz="2400" dirty="0" err="1" smtClean="0"/>
              <a:t>qatl</a:t>
            </a:r>
            <a:r>
              <a:rPr lang="en-US" sz="2400" dirty="0" smtClean="0"/>
              <a:t> </a:t>
            </a:r>
            <a:r>
              <a:rPr lang="en-US" sz="2400" dirty="0" err="1" smtClean="0"/>
              <a:t>hote</a:t>
            </a:r>
            <a:r>
              <a:rPr lang="en-US" sz="2400" dirty="0" smtClean="0"/>
              <a:t> </a:t>
            </a:r>
            <a:r>
              <a:rPr lang="en-US" sz="2400" dirty="0" err="1" smtClean="0"/>
              <a:t>dekhna</a:t>
            </a:r>
            <a:r>
              <a:rPr lang="en-US" sz="2400" dirty="0" smtClean="0"/>
              <a:t> </a:t>
            </a:r>
            <a:r>
              <a:rPr lang="en-US" sz="2400" dirty="0" err="1" smtClean="0"/>
              <a:t>Chahta</a:t>
            </a:r>
            <a:r>
              <a:rPr lang="en-US" sz="2400" dirty="0" smtClean="0"/>
              <a:t> </a:t>
            </a:r>
            <a:r>
              <a:rPr lang="en-US" sz="2400" dirty="0" smtClean="0"/>
              <a:t>h, </a:t>
            </a:r>
            <a:r>
              <a:rPr lang="en-US" sz="2400" dirty="0" err="1" smtClean="0"/>
              <a:t>aur</a:t>
            </a:r>
            <a:r>
              <a:rPr lang="en-US" sz="2400" dirty="0" smtClean="0"/>
              <a:t> </a:t>
            </a:r>
            <a:r>
              <a:rPr lang="en-US" sz="2400" dirty="0" err="1" smtClean="0"/>
              <a:t>Aurto</a:t>
            </a:r>
            <a:r>
              <a:rPr lang="en-US" sz="2400" dirty="0" smtClean="0"/>
              <a:t> </a:t>
            </a:r>
            <a:r>
              <a:rPr lang="en-US" sz="2400" dirty="0" err="1" smtClean="0"/>
              <a:t>ko</a:t>
            </a:r>
            <a:r>
              <a:rPr lang="en-US" sz="2400" dirty="0" smtClean="0"/>
              <a:t> </a:t>
            </a:r>
            <a:r>
              <a:rPr lang="en-US" sz="2400" dirty="0" err="1" smtClean="0"/>
              <a:t>aseer</a:t>
            </a:r>
            <a:r>
              <a:rPr lang="en-US" sz="2400" dirty="0" smtClean="0"/>
              <a:t> </a:t>
            </a:r>
            <a:r>
              <a:rPr lang="en-US" sz="2400" dirty="0" err="1" smtClean="0"/>
              <a:t>hote</a:t>
            </a:r>
            <a:r>
              <a:rPr lang="en-US" sz="2400" dirty="0" smtClean="0"/>
              <a:t>…….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Jab </a:t>
            </a:r>
            <a:r>
              <a:rPr lang="en-US" dirty="0" err="1" smtClean="0"/>
              <a:t>kay</a:t>
            </a:r>
            <a:r>
              <a:rPr lang="en-US" dirty="0" smtClean="0"/>
              <a:t> </a:t>
            </a:r>
            <a:r>
              <a:rPr lang="en-US" dirty="0" smtClean="0"/>
              <a:t>Imam </a:t>
            </a:r>
            <a:r>
              <a:rPr lang="en-US" dirty="0" smtClean="0"/>
              <a:t>ne </a:t>
            </a:r>
            <a:r>
              <a:rPr lang="en-US" dirty="0" err="1" smtClean="0"/>
              <a:t>Farmaya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sz="2400" dirty="0" smtClean="0"/>
              <a:t>“Jo koi Haram e </a:t>
            </a:r>
            <a:r>
              <a:rPr lang="en-US" sz="2400" dirty="0" err="1" smtClean="0"/>
              <a:t>Khuda</a:t>
            </a:r>
            <a:r>
              <a:rPr lang="en-US" sz="2400" dirty="0" smtClean="0"/>
              <a:t> </a:t>
            </a:r>
            <a:r>
              <a:rPr lang="en-US" sz="2400" dirty="0" err="1" smtClean="0"/>
              <a:t>ko</a:t>
            </a:r>
            <a:r>
              <a:rPr lang="en-US" sz="2400" dirty="0" smtClean="0"/>
              <a:t> </a:t>
            </a:r>
            <a:r>
              <a:rPr lang="en-US" sz="2400" dirty="0" smtClean="0"/>
              <a:t>Halal </a:t>
            </a:r>
            <a:r>
              <a:rPr lang="en-US" sz="2400" dirty="0" err="1" smtClean="0"/>
              <a:t>aur,Sunnat</a:t>
            </a:r>
            <a:r>
              <a:rPr lang="en-US" sz="2400" dirty="0" smtClean="0"/>
              <a:t> e </a:t>
            </a:r>
            <a:r>
              <a:rPr lang="en-US" sz="2400" dirty="0" err="1" smtClean="0"/>
              <a:t>Rasool</a:t>
            </a:r>
            <a:r>
              <a:rPr lang="en-US" sz="2400" dirty="0" smtClean="0"/>
              <a:t> </a:t>
            </a:r>
            <a:r>
              <a:rPr lang="en-US" sz="2400" dirty="0" err="1" smtClean="0"/>
              <a:t>kay</a:t>
            </a:r>
            <a:r>
              <a:rPr lang="en-US" sz="2400" dirty="0" smtClean="0"/>
              <a:t> </a:t>
            </a:r>
            <a:r>
              <a:rPr lang="en-US" sz="2400" dirty="0" err="1" smtClean="0"/>
              <a:t>br</a:t>
            </a:r>
            <a:r>
              <a:rPr lang="en-US" sz="2400" dirty="0" smtClean="0"/>
              <a:t> </a:t>
            </a:r>
            <a:r>
              <a:rPr lang="en-US" sz="2400" dirty="0" err="1" smtClean="0"/>
              <a:t>Khelaf</a:t>
            </a:r>
            <a:r>
              <a:rPr lang="en-US" sz="2400" dirty="0" smtClean="0"/>
              <a:t> ho….. </a:t>
            </a:r>
            <a:r>
              <a:rPr lang="en-US" sz="2400" dirty="0" err="1" smtClean="0"/>
              <a:t>Aur</a:t>
            </a:r>
            <a:r>
              <a:rPr lang="en-US" sz="2400" dirty="0" smtClean="0"/>
              <a:t> koi </a:t>
            </a:r>
            <a:r>
              <a:rPr lang="en-US" sz="2400" dirty="0" err="1" smtClean="0"/>
              <a:t>dosra</a:t>
            </a:r>
            <a:r>
              <a:rPr lang="en-US" sz="2400" dirty="0" smtClean="0"/>
              <a:t> </a:t>
            </a:r>
            <a:r>
              <a:rPr lang="en-US" sz="2400" dirty="0" err="1" smtClean="0"/>
              <a:t>apne</a:t>
            </a:r>
            <a:r>
              <a:rPr lang="en-US" sz="2400" dirty="0" smtClean="0"/>
              <a:t> </a:t>
            </a:r>
            <a:r>
              <a:rPr lang="en-US" sz="2400" dirty="0" err="1" smtClean="0"/>
              <a:t>guftar</a:t>
            </a:r>
            <a:r>
              <a:rPr lang="en-US" sz="2400" dirty="0" smtClean="0"/>
              <a:t> , </a:t>
            </a:r>
            <a:r>
              <a:rPr lang="en-US" sz="2400" dirty="0" err="1" smtClean="0"/>
              <a:t>Kirdar</a:t>
            </a:r>
            <a:r>
              <a:rPr lang="en-US" sz="2400" dirty="0" smtClean="0"/>
              <a:t> se us </a:t>
            </a:r>
            <a:r>
              <a:rPr lang="en-US" sz="2400" dirty="0" err="1" smtClean="0"/>
              <a:t>ki</a:t>
            </a:r>
            <a:r>
              <a:rPr lang="en-US" sz="2400" dirty="0" smtClean="0"/>
              <a:t> </a:t>
            </a:r>
            <a:r>
              <a:rPr lang="en-US" sz="2400" dirty="0" err="1" smtClean="0"/>
              <a:t>mukhalfat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kry</a:t>
            </a:r>
            <a:r>
              <a:rPr lang="en-US" sz="2400" dirty="0" smtClean="0"/>
              <a:t> to </a:t>
            </a:r>
            <a:r>
              <a:rPr lang="en-US" sz="2400" dirty="0" err="1" smtClean="0"/>
              <a:t>uska</a:t>
            </a:r>
            <a:r>
              <a:rPr lang="en-US" sz="2400" dirty="0" smtClean="0"/>
              <a:t> </a:t>
            </a:r>
            <a:r>
              <a:rPr lang="en-US" sz="2400" dirty="0" err="1" smtClean="0"/>
              <a:t>thikana</a:t>
            </a:r>
            <a:r>
              <a:rPr lang="en-US" sz="2400" dirty="0" smtClean="0"/>
              <a:t> </a:t>
            </a:r>
            <a:r>
              <a:rPr lang="en-US" sz="2400" dirty="0" smtClean="0"/>
              <a:t>is </a:t>
            </a:r>
            <a:r>
              <a:rPr lang="en-US" sz="2400" dirty="0" err="1" smtClean="0"/>
              <a:t>zalim</a:t>
            </a:r>
            <a:r>
              <a:rPr lang="en-US" sz="2400" dirty="0" smtClean="0"/>
              <a:t> </a:t>
            </a:r>
            <a:r>
              <a:rPr lang="en-US" sz="2400" dirty="0" err="1" smtClean="0"/>
              <a:t>kay</a:t>
            </a:r>
            <a:r>
              <a:rPr lang="en-US" sz="2400" dirty="0" smtClean="0"/>
              <a:t> </a:t>
            </a:r>
            <a:r>
              <a:rPr lang="en-US" sz="2400" dirty="0" err="1" smtClean="0"/>
              <a:t>sath</a:t>
            </a:r>
            <a:r>
              <a:rPr lang="en-US" sz="2400" dirty="0" smtClean="0"/>
              <a:t> hi </a:t>
            </a:r>
            <a:r>
              <a:rPr lang="en-US" sz="2400" dirty="0" err="1" smtClean="0"/>
              <a:t>hoga</a:t>
            </a:r>
            <a:r>
              <a:rPr lang="en-US" sz="2400" dirty="0" smtClean="0"/>
              <a:t>”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 rtlCol="0" anchor="ctr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dirty="0" err="1" smtClean="0"/>
              <a:t>Aashoor</a:t>
            </a:r>
            <a:r>
              <a:rPr lang="en-US" dirty="0" smtClean="0"/>
              <a:t> Ki </a:t>
            </a:r>
            <a:r>
              <a:rPr lang="en-US" dirty="0" err="1" smtClean="0"/>
              <a:t>Waqia</a:t>
            </a:r>
            <a:r>
              <a:rPr lang="en-US" dirty="0" smtClean="0"/>
              <a:t> </a:t>
            </a:r>
            <a:r>
              <a:rPr lang="en-US" dirty="0" err="1" smtClean="0"/>
              <a:t>Nigari</a:t>
            </a:r>
            <a:r>
              <a:rPr lang="en-US" dirty="0" smtClean="0"/>
              <a:t> </a:t>
            </a:r>
            <a:r>
              <a:rPr lang="en-US" dirty="0" err="1" smtClean="0"/>
              <a:t>Aur</a:t>
            </a:r>
            <a:r>
              <a:rPr lang="en-US" dirty="0" smtClean="0"/>
              <a:t> </a:t>
            </a:r>
            <a:r>
              <a:rPr lang="en-US" dirty="0" err="1" smtClean="0"/>
              <a:t>Riwayat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Haqiqi</a:t>
            </a:r>
            <a:r>
              <a:rPr lang="en-US" dirty="0" smtClean="0"/>
              <a:t> </a:t>
            </a:r>
            <a:r>
              <a:rPr lang="en-US" dirty="0" err="1" smtClean="0"/>
              <a:t>Jaeza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473891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“ Jo koi mere </a:t>
            </a:r>
            <a:r>
              <a:rPr lang="en-US" dirty="0" err="1" smtClean="0"/>
              <a:t>haq</a:t>
            </a:r>
            <a:r>
              <a:rPr lang="en-US" dirty="0" smtClean="0"/>
              <a:t> </a:t>
            </a:r>
            <a:r>
              <a:rPr lang="en-US" dirty="0" err="1" smtClean="0"/>
              <a:t>ko</a:t>
            </a:r>
            <a:r>
              <a:rPr lang="en-US" dirty="0" smtClean="0"/>
              <a:t> </a:t>
            </a:r>
            <a:r>
              <a:rPr lang="en-US" dirty="0" err="1" smtClean="0"/>
              <a:t>radd</a:t>
            </a:r>
            <a:r>
              <a:rPr lang="en-US" dirty="0" smtClean="0"/>
              <a:t> </a:t>
            </a:r>
            <a:r>
              <a:rPr lang="en-US" dirty="0" err="1" smtClean="0"/>
              <a:t>krde</a:t>
            </a:r>
            <a:r>
              <a:rPr lang="en-US" dirty="0" smtClean="0"/>
              <a:t> to </a:t>
            </a:r>
            <a:r>
              <a:rPr lang="en-US" dirty="0" smtClean="0"/>
              <a:t>main </a:t>
            </a:r>
            <a:r>
              <a:rPr lang="en-US" dirty="0" err="1" smtClean="0"/>
              <a:t>sabr</a:t>
            </a:r>
            <a:r>
              <a:rPr lang="en-US" dirty="0" smtClean="0"/>
              <a:t> </a:t>
            </a:r>
            <a:r>
              <a:rPr lang="en-US" dirty="0" err="1" smtClean="0"/>
              <a:t>krnga</a:t>
            </a:r>
            <a:r>
              <a:rPr lang="en-US" dirty="0" smtClean="0"/>
              <a:t>, </a:t>
            </a:r>
            <a:r>
              <a:rPr lang="en-US" dirty="0" err="1" smtClean="0"/>
              <a:t>yahan</a:t>
            </a:r>
            <a:r>
              <a:rPr lang="en-US" dirty="0" smtClean="0"/>
              <a:t> </a:t>
            </a:r>
            <a:r>
              <a:rPr lang="en-US" dirty="0" err="1" smtClean="0"/>
              <a:t>tk</a:t>
            </a:r>
            <a:r>
              <a:rPr lang="en-US" dirty="0" smtClean="0"/>
              <a:t> </a:t>
            </a:r>
            <a:r>
              <a:rPr lang="en-US" dirty="0" err="1" smtClean="0"/>
              <a:t>kay</a:t>
            </a:r>
            <a:r>
              <a:rPr lang="en-US" dirty="0" smtClean="0"/>
              <a:t> Allah mere </a:t>
            </a:r>
            <a:r>
              <a:rPr lang="en-US" dirty="0" err="1" smtClean="0"/>
              <a:t>aur</a:t>
            </a:r>
            <a:r>
              <a:rPr lang="en-US" dirty="0" smtClean="0"/>
              <a:t> us </a:t>
            </a:r>
            <a:r>
              <a:rPr lang="en-US" dirty="0" err="1" smtClean="0"/>
              <a:t>kay</a:t>
            </a:r>
            <a:r>
              <a:rPr lang="en-US" dirty="0" smtClean="0"/>
              <a:t> </a:t>
            </a:r>
            <a:r>
              <a:rPr lang="en-US" dirty="0" err="1" smtClean="0"/>
              <a:t>darmian</a:t>
            </a:r>
            <a:r>
              <a:rPr lang="en-US" dirty="0" smtClean="0"/>
              <a:t> </a:t>
            </a:r>
            <a:r>
              <a:rPr lang="en-US" dirty="0" err="1" smtClean="0"/>
              <a:t>faisla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krde</a:t>
            </a:r>
            <a:r>
              <a:rPr lang="en-US" dirty="0" smtClean="0"/>
              <a:t>”</a:t>
            </a:r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18000 </a:t>
            </a:r>
            <a:r>
              <a:rPr lang="en-US" dirty="0" err="1" smtClean="0"/>
              <a:t>Khat</a:t>
            </a:r>
            <a:r>
              <a:rPr lang="en-US" dirty="0" smtClean="0"/>
              <a:t> , </a:t>
            </a:r>
            <a:r>
              <a:rPr lang="en-US" dirty="0" err="1" smtClean="0"/>
              <a:t>Kufa</a:t>
            </a:r>
            <a:r>
              <a:rPr lang="en-US" dirty="0" smtClean="0"/>
              <a:t> se</a:t>
            </a:r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Rone</a:t>
            </a:r>
            <a:r>
              <a:rPr lang="en-US" dirty="0" smtClean="0"/>
              <a:t> </a:t>
            </a:r>
            <a:r>
              <a:rPr lang="en-US" dirty="0" err="1" smtClean="0"/>
              <a:t>aur</a:t>
            </a:r>
            <a:r>
              <a:rPr lang="en-US" dirty="0" smtClean="0"/>
              <a:t> </a:t>
            </a:r>
            <a:r>
              <a:rPr lang="en-US" dirty="0" err="1" smtClean="0"/>
              <a:t>Rolane</a:t>
            </a:r>
            <a:r>
              <a:rPr lang="en-US" dirty="0" smtClean="0"/>
              <a:t> </a:t>
            </a:r>
            <a:r>
              <a:rPr lang="en-US" dirty="0" err="1" smtClean="0"/>
              <a:t>wali</a:t>
            </a:r>
            <a:r>
              <a:rPr lang="en-US" dirty="0" smtClean="0"/>
              <a:t> </a:t>
            </a:r>
            <a:r>
              <a:rPr lang="en-US" dirty="0" err="1" smtClean="0"/>
              <a:t>Zehniat</a:t>
            </a:r>
            <a:r>
              <a:rPr lang="en-US" dirty="0" smtClean="0"/>
              <a:t>:</a:t>
            </a:r>
            <a:endParaRPr lang="en-US" dirty="0" smtClean="0"/>
          </a:p>
          <a:p>
            <a:pPr>
              <a:lnSpc>
                <a:spcPct val="150000"/>
              </a:lnSpc>
              <a:buNone/>
            </a:pPr>
            <a:r>
              <a:rPr lang="en-US" dirty="0" err="1" smtClean="0"/>
              <a:t>Jazbati</a:t>
            </a:r>
            <a:r>
              <a:rPr lang="en-US" dirty="0" smtClean="0"/>
              <a:t> </a:t>
            </a:r>
            <a:r>
              <a:rPr lang="en-US" dirty="0" err="1" smtClean="0"/>
              <a:t>Kalam</a:t>
            </a:r>
            <a:r>
              <a:rPr lang="en-US" dirty="0" smtClean="0"/>
              <a:t>: “ </a:t>
            </a:r>
            <a:r>
              <a:rPr lang="en-US" dirty="0" err="1" smtClean="0"/>
              <a:t>Ae</a:t>
            </a:r>
            <a:r>
              <a:rPr lang="en-US" dirty="0" smtClean="0"/>
              <a:t> </a:t>
            </a:r>
            <a:r>
              <a:rPr lang="en-US" dirty="0" err="1" smtClean="0"/>
              <a:t>talwaron</a:t>
            </a:r>
            <a:r>
              <a:rPr lang="en-US" dirty="0" smtClean="0"/>
              <a:t> </a:t>
            </a:r>
            <a:r>
              <a:rPr lang="en-US" dirty="0" err="1" smtClean="0"/>
              <a:t>aao</a:t>
            </a:r>
            <a:r>
              <a:rPr lang="en-US" dirty="0" smtClean="0"/>
              <a:t> </a:t>
            </a:r>
            <a:r>
              <a:rPr lang="en-US" dirty="0" err="1" smtClean="0"/>
              <a:t>mjhe</a:t>
            </a:r>
            <a:r>
              <a:rPr lang="en-US" dirty="0" smtClean="0"/>
              <a:t> </a:t>
            </a:r>
            <a:r>
              <a:rPr lang="en-US" dirty="0" err="1" smtClean="0"/>
              <a:t>mardo</a:t>
            </a:r>
            <a:r>
              <a:rPr lang="en-US" dirty="0" smtClean="0"/>
              <a:t>”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Is </a:t>
            </a:r>
            <a:r>
              <a:rPr lang="en-US" dirty="0" err="1" smtClean="0"/>
              <a:t>taharn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Riwayat</a:t>
            </a:r>
            <a:r>
              <a:rPr lang="en-US" dirty="0" smtClean="0"/>
              <a:t> </a:t>
            </a:r>
            <a:r>
              <a:rPr lang="en-US" dirty="0" smtClean="0"/>
              <a:t>Imam </a:t>
            </a:r>
            <a:r>
              <a:rPr lang="en-US" dirty="0" err="1" smtClean="0"/>
              <a:t>ko</a:t>
            </a:r>
            <a:r>
              <a:rPr lang="en-US" dirty="0" smtClean="0"/>
              <a:t> </a:t>
            </a:r>
            <a:r>
              <a:rPr lang="en-US" dirty="0" err="1" smtClean="0"/>
              <a:t>kamzoor</a:t>
            </a:r>
            <a:r>
              <a:rPr lang="en-US" dirty="0" smtClean="0"/>
              <a:t>  </a:t>
            </a:r>
            <a:r>
              <a:rPr lang="en-US" dirty="0" err="1" smtClean="0"/>
              <a:t>aur</a:t>
            </a:r>
            <a:r>
              <a:rPr lang="en-US" dirty="0" smtClean="0"/>
              <a:t> </a:t>
            </a:r>
            <a:r>
              <a:rPr lang="en-US" dirty="0" err="1" smtClean="0"/>
              <a:t>lachar</a:t>
            </a:r>
            <a:r>
              <a:rPr lang="en-US" dirty="0" smtClean="0"/>
              <a:t> </a:t>
            </a:r>
            <a:r>
              <a:rPr lang="en-US" dirty="0" err="1" smtClean="0"/>
              <a:t>dekhati</a:t>
            </a:r>
            <a:r>
              <a:rPr lang="en-US" dirty="0" smtClean="0"/>
              <a:t> hen</a:t>
            </a:r>
          </a:p>
          <a:p>
            <a:pPr>
              <a:lnSpc>
                <a:spcPct val="150000"/>
              </a:lnSpc>
              <a:buNone/>
            </a:pP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tarhan</a:t>
            </a:r>
            <a:r>
              <a:rPr lang="en-US" dirty="0" smtClean="0"/>
              <a:t> </a:t>
            </a:r>
            <a:r>
              <a:rPr lang="en-US" dirty="0" err="1" smtClean="0"/>
              <a:t>bibi</a:t>
            </a:r>
            <a:r>
              <a:rPr lang="en-US" dirty="0" smtClean="0"/>
              <a:t> </a:t>
            </a:r>
            <a:r>
              <a:rPr lang="en-US" dirty="0" err="1" smtClean="0"/>
              <a:t>Zainab</a:t>
            </a:r>
            <a:r>
              <a:rPr lang="en-US" dirty="0" smtClean="0"/>
              <a:t> </a:t>
            </a:r>
            <a:r>
              <a:rPr lang="en-US" dirty="0" err="1" smtClean="0"/>
              <a:t>s.a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Shakhsiat</a:t>
            </a:r>
            <a:r>
              <a:rPr lang="en-US" dirty="0" smtClean="0"/>
              <a:t> b </a:t>
            </a:r>
            <a:r>
              <a:rPr lang="en-US" dirty="0" err="1" smtClean="0"/>
              <a:t>rone</a:t>
            </a:r>
            <a:r>
              <a:rPr lang="en-US" dirty="0" smtClean="0"/>
              <a:t> </a:t>
            </a:r>
            <a:r>
              <a:rPr lang="en-US" dirty="0" err="1" smtClean="0"/>
              <a:t>wali</a:t>
            </a:r>
            <a:r>
              <a:rPr lang="en-US" dirty="0" smtClean="0"/>
              <a:t> </a:t>
            </a:r>
            <a:r>
              <a:rPr lang="en-US" dirty="0" err="1" smtClean="0"/>
              <a:t>maloom</a:t>
            </a:r>
            <a:r>
              <a:rPr lang="en-US" dirty="0" smtClean="0"/>
              <a:t> </a:t>
            </a:r>
            <a:r>
              <a:rPr lang="en-US" dirty="0" err="1" smtClean="0"/>
              <a:t>hoti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…….!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Hussaini</a:t>
            </a:r>
            <a:r>
              <a:rPr lang="en-US" dirty="0" smtClean="0"/>
              <a:t> </a:t>
            </a:r>
            <a:r>
              <a:rPr lang="en-US" dirty="0" err="1" smtClean="0"/>
              <a:t>U</a:t>
            </a:r>
            <a:r>
              <a:rPr lang="en-US" dirty="0" err="1" smtClean="0"/>
              <a:t>swa</a:t>
            </a:r>
            <a:r>
              <a:rPr lang="en-US" dirty="0" smtClean="0"/>
              <a:t> e </a:t>
            </a:r>
            <a:r>
              <a:rPr lang="en-US" dirty="0" err="1" smtClean="0"/>
              <a:t>Amal</a:t>
            </a:r>
            <a:r>
              <a:rPr lang="en-US" dirty="0" smtClean="0"/>
              <a:t> </a:t>
            </a:r>
            <a:r>
              <a:rPr lang="en-US" dirty="0" err="1" smtClean="0"/>
              <a:t>Aur</a:t>
            </a:r>
            <a:r>
              <a:rPr lang="en-US" dirty="0" smtClean="0"/>
              <a:t> </a:t>
            </a:r>
            <a:r>
              <a:rPr lang="en-US" dirty="0" err="1" smtClean="0"/>
              <a:t>Millat</a:t>
            </a:r>
            <a:r>
              <a:rPr lang="en-US" dirty="0" smtClean="0"/>
              <a:t> e Islam Ki </a:t>
            </a:r>
            <a:r>
              <a:rPr lang="en-US" dirty="0" err="1" smtClean="0"/>
              <a:t>Zimmedari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err="1" smtClean="0"/>
              <a:t>Yazeed</a:t>
            </a:r>
            <a:r>
              <a:rPr lang="en-US" dirty="0" smtClean="0"/>
              <a:t> Ki </a:t>
            </a:r>
            <a:r>
              <a:rPr lang="en-US" dirty="0" err="1" smtClean="0"/>
              <a:t>Hukumat</a:t>
            </a:r>
            <a:r>
              <a:rPr lang="en-US" dirty="0" smtClean="0"/>
              <a:t> vs. </a:t>
            </a:r>
            <a:r>
              <a:rPr lang="en-US" dirty="0" err="1" smtClean="0"/>
              <a:t>Shahadat</a:t>
            </a:r>
            <a:endParaRPr lang="en-US" dirty="0" smtClean="0"/>
          </a:p>
          <a:p>
            <a:pPr algn="ctr">
              <a:buNone/>
            </a:pPr>
            <a:r>
              <a:rPr lang="en-US" sz="2400" dirty="0" smtClean="0"/>
              <a:t>“ Is </a:t>
            </a:r>
            <a:r>
              <a:rPr lang="en-US" sz="2400" dirty="0" err="1" smtClean="0"/>
              <a:t>Kameen</a:t>
            </a:r>
            <a:r>
              <a:rPr lang="en-US" sz="2400" dirty="0" smtClean="0"/>
              <a:t> </a:t>
            </a:r>
            <a:r>
              <a:rPr lang="en-US" sz="2400" dirty="0" err="1" smtClean="0"/>
              <a:t>Ibn</a:t>
            </a:r>
            <a:r>
              <a:rPr lang="en-US" sz="2400" dirty="0" smtClean="0"/>
              <a:t> </a:t>
            </a:r>
            <a:r>
              <a:rPr lang="en-US" sz="2400" dirty="0" err="1" smtClean="0"/>
              <a:t>Kameen</a:t>
            </a:r>
            <a:r>
              <a:rPr lang="en-US" sz="2400" dirty="0" smtClean="0"/>
              <a:t> Ne </a:t>
            </a:r>
            <a:r>
              <a:rPr lang="en-US" sz="2400" dirty="0" err="1" smtClean="0"/>
              <a:t>Mjhe</a:t>
            </a:r>
            <a:r>
              <a:rPr lang="en-US" sz="2400" dirty="0" smtClean="0"/>
              <a:t> Do </a:t>
            </a:r>
            <a:r>
              <a:rPr lang="en-US" sz="2400" dirty="0" err="1" smtClean="0"/>
              <a:t>Raaston</a:t>
            </a:r>
            <a:r>
              <a:rPr lang="en-US" sz="2400" dirty="0" smtClean="0"/>
              <a:t> Kay </a:t>
            </a:r>
            <a:r>
              <a:rPr lang="en-US" sz="2400" dirty="0" err="1" smtClean="0"/>
              <a:t>Darmain</a:t>
            </a:r>
            <a:r>
              <a:rPr lang="en-US" sz="2400" dirty="0" smtClean="0"/>
              <a:t> La </a:t>
            </a:r>
            <a:r>
              <a:rPr lang="en-US" sz="2400" dirty="0" err="1" smtClean="0"/>
              <a:t>Khara</a:t>
            </a:r>
            <a:r>
              <a:rPr lang="en-US" sz="2400" dirty="0" smtClean="0"/>
              <a:t> Kia </a:t>
            </a:r>
            <a:r>
              <a:rPr lang="en-US" sz="2400" dirty="0" err="1" smtClean="0"/>
              <a:t>Hai</a:t>
            </a:r>
            <a:r>
              <a:rPr lang="en-US" sz="2400" dirty="0" smtClean="0"/>
              <a:t>, </a:t>
            </a:r>
            <a:r>
              <a:rPr lang="en-US" sz="2400" dirty="0" err="1" smtClean="0"/>
              <a:t>Ya</a:t>
            </a:r>
            <a:r>
              <a:rPr lang="en-US" sz="2400" dirty="0" smtClean="0"/>
              <a:t> </a:t>
            </a:r>
            <a:r>
              <a:rPr lang="en-US" sz="2400" dirty="0" err="1" smtClean="0"/>
              <a:t>Talwar</a:t>
            </a:r>
            <a:r>
              <a:rPr lang="en-US" sz="2400" dirty="0" smtClean="0"/>
              <a:t> </a:t>
            </a:r>
            <a:r>
              <a:rPr lang="en-US" sz="2400" dirty="0" err="1" smtClean="0"/>
              <a:t>Utha</a:t>
            </a:r>
            <a:r>
              <a:rPr lang="en-US" sz="2400" dirty="0" smtClean="0"/>
              <a:t> </a:t>
            </a:r>
            <a:r>
              <a:rPr lang="en-US" sz="2400" dirty="0" err="1" smtClean="0"/>
              <a:t>Lun</a:t>
            </a:r>
            <a:r>
              <a:rPr lang="en-US" sz="2400" dirty="0" smtClean="0"/>
              <a:t> </a:t>
            </a:r>
            <a:r>
              <a:rPr lang="en-US" sz="2400" dirty="0" err="1" smtClean="0"/>
              <a:t>Ya</a:t>
            </a:r>
            <a:r>
              <a:rPr lang="en-US" sz="2400" dirty="0" smtClean="0"/>
              <a:t> </a:t>
            </a:r>
            <a:r>
              <a:rPr lang="en-US" sz="2400" dirty="0" err="1" smtClean="0"/>
              <a:t>Zillat</a:t>
            </a:r>
            <a:r>
              <a:rPr lang="en-US" sz="2400" dirty="0" smtClean="0"/>
              <a:t> </a:t>
            </a:r>
            <a:r>
              <a:rPr lang="en-US" sz="2400" dirty="0" err="1" smtClean="0"/>
              <a:t>Uthao’n</a:t>
            </a:r>
            <a:r>
              <a:rPr lang="en-US" sz="2400" dirty="0" smtClean="0"/>
              <a:t> , </a:t>
            </a:r>
            <a:r>
              <a:rPr lang="en-US" sz="2400" dirty="0" err="1" smtClean="0"/>
              <a:t>Baeed</a:t>
            </a:r>
            <a:r>
              <a:rPr lang="en-US" sz="2400" dirty="0" smtClean="0"/>
              <a:t> </a:t>
            </a:r>
            <a:r>
              <a:rPr lang="en-US" sz="2400" dirty="0" err="1" smtClean="0"/>
              <a:t>Hai</a:t>
            </a:r>
            <a:r>
              <a:rPr lang="en-US" sz="2400" dirty="0" smtClean="0"/>
              <a:t> Kay Me </a:t>
            </a:r>
            <a:r>
              <a:rPr lang="en-US" sz="2400" dirty="0" err="1" smtClean="0"/>
              <a:t>Zillat</a:t>
            </a:r>
            <a:r>
              <a:rPr lang="en-US" sz="2400" dirty="0" smtClean="0"/>
              <a:t> </a:t>
            </a:r>
            <a:r>
              <a:rPr lang="en-US" sz="2400" dirty="0" err="1" smtClean="0"/>
              <a:t>Qobol</a:t>
            </a:r>
            <a:r>
              <a:rPr lang="en-US" sz="2400" dirty="0" smtClean="0"/>
              <a:t> </a:t>
            </a:r>
            <a:r>
              <a:rPr lang="en-US" sz="2400" dirty="0" err="1" smtClean="0"/>
              <a:t>Kru’n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dirty="0" smtClean="0"/>
              <a:t>Lebanon  </a:t>
            </a:r>
            <a:r>
              <a:rPr lang="en-US" dirty="0" err="1" smtClean="0"/>
              <a:t>Aur</a:t>
            </a:r>
            <a:r>
              <a:rPr lang="en-US" dirty="0" smtClean="0"/>
              <a:t> Palestine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626291"/>
          </a:xfrm>
        </p:spPr>
        <p:txBody>
          <a:bodyPr/>
          <a:lstStyle/>
          <a:p>
            <a:r>
              <a:rPr lang="en-US" dirty="0" err="1" smtClean="0"/>
              <a:t>Islah</a:t>
            </a:r>
            <a:r>
              <a:rPr lang="en-US" dirty="0" smtClean="0"/>
              <a:t> Ki </a:t>
            </a:r>
            <a:r>
              <a:rPr lang="en-US" dirty="0" err="1" smtClean="0"/>
              <a:t>Himayat</a:t>
            </a:r>
            <a:r>
              <a:rPr lang="en-US" dirty="0" smtClean="0"/>
              <a:t>, </a:t>
            </a:r>
            <a:r>
              <a:rPr lang="en-US" dirty="0" err="1" smtClean="0"/>
              <a:t>Tehreef</a:t>
            </a:r>
            <a:r>
              <a:rPr lang="en-US" dirty="0" smtClean="0"/>
              <a:t> Ki </a:t>
            </a:r>
            <a:r>
              <a:rPr lang="en-US" dirty="0" err="1" smtClean="0"/>
              <a:t>Mukhalfat</a:t>
            </a:r>
            <a:endParaRPr lang="en-US" dirty="0"/>
          </a:p>
          <a:p>
            <a:r>
              <a:rPr lang="en-US" dirty="0" err="1" smtClean="0"/>
              <a:t>Nadan</a:t>
            </a:r>
            <a:r>
              <a:rPr lang="en-US" dirty="0" smtClean="0"/>
              <a:t> </a:t>
            </a:r>
            <a:r>
              <a:rPr lang="en-US" dirty="0" err="1" smtClean="0"/>
              <a:t>Khatib</a:t>
            </a:r>
            <a:r>
              <a:rPr lang="en-US" dirty="0" smtClean="0"/>
              <a:t> </a:t>
            </a:r>
            <a:r>
              <a:rPr lang="en-US" dirty="0" err="1" smtClean="0"/>
              <a:t>Aur</a:t>
            </a:r>
            <a:r>
              <a:rPr lang="en-US" dirty="0" smtClean="0"/>
              <a:t> </a:t>
            </a:r>
            <a:r>
              <a:rPr lang="en-US" dirty="0" err="1" smtClean="0"/>
              <a:t>Shuara</a:t>
            </a:r>
            <a:endParaRPr lang="en-US" dirty="0"/>
          </a:p>
          <a:p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Ilfaz</a:t>
            </a:r>
            <a:r>
              <a:rPr lang="en-US" dirty="0" smtClean="0"/>
              <a:t> </a:t>
            </a:r>
            <a:r>
              <a:rPr lang="en-US" dirty="0" err="1" smtClean="0"/>
              <a:t>Mqbool</a:t>
            </a:r>
            <a:r>
              <a:rPr lang="en-US" dirty="0" smtClean="0"/>
              <a:t> </a:t>
            </a:r>
            <a:r>
              <a:rPr lang="en-US" dirty="0" err="1" smtClean="0"/>
              <a:t>Hojate</a:t>
            </a:r>
            <a:r>
              <a:rPr lang="en-US" dirty="0" smtClean="0"/>
              <a:t> </a:t>
            </a:r>
            <a:r>
              <a:rPr lang="en-US" dirty="0" err="1" smtClean="0"/>
              <a:t>Hn</a:t>
            </a:r>
            <a:r>
              <a:rPr lang="en-US" dirty="0" smtClean="0"/>
              <a:t>….. </a:t>
            </a:r>
          </a:p>
          <a:p>
            <a:pPr algn="ctr">
              <a:buNone/>
            </a:pPr>
            <a:r>
              <a:rPr lang="en-US" sz="2400" dirty="0" smtClean="0"/>
              <a:t>“Agar </a:t>
            </a:r>
            <a:r>
              <a:rPr lang="en-US" sz="2400" dirty="0" err="1" smtClean="0"/>
              <a:t>Qaza</a:t>
            </a:r>
            <a:r>
              <a:rPr lang="en-US" sz="2400" dirty="0" smtClean="0"/>
              <a:t> Na </a:t>
            </a:r>
            <a:r>
              <a:rPr lang="en-US" sz="2400" dirty="0" err="1" smtClean="0"/>
              <a:t>Hoti</a:t>
            </a:r>
            <a:r>
              <a:rPr lang="en-US" sz="2400" dirty="0" smtClean="0"/>
              <a:t> To </a:t>
            </a:r>
            <a:r>
              <a:rPr lang="en-US" sz="2400" dirty="0" err="1" smtClean="0"/>
              <a:t>Ap</a:t>
            </a:r>
            <a:r>
              <a:rPr lang="en-US" sz="2400" dirty="0" smtClean="0"/>
              <a:t> Ki </a:t>
            </a:r>
            <a:r>
              <a:rPr lang="en-US" sz="2400" dirty="0" err="1" smtClean="0"/>
              <a:t>Talwaren</a:t>
            </a:r>
            <a:r>
              <a:rPr lang="en-US" sz="2400" dirty="0" smtClean="0"/>
              <a:t> </a:t>
            </a:r>
            <a:r>
              <a:rPr lang="en-US" sz="2400" dirty="0" err="1" smtClean="0"/>
              <a:t>Kaenat</a:t>
            </a:r>
            <a:r>
              <a:rPr lang="en-US" sz="2400" dirty="0" smtClean="0"/>
              <a:t> </a:t>
            </a:r>
            <a:r>
              <a:rPr lang="en-US" sz="2400" dirty="0" err="1" smtClean="0"/>
              <a:t>Ko</a:t>
            </a:r>
            <a:r>
              <a:rPr lang="en-US" sz="2400" dirty="0" smtClean="0"/>
              <a:t> </a:t>
            </a:r>
            <a:r>
              <a:rPr lang="en-US" sz="2400" dirty="0" err="1" smtClean="0"/>
              <a:t>Neest</a:t>
            </a:r>
            <a:r>
              <a:rPr lang="en-US" sz="2400" dirty="0" smtClean="0"/>
              <a:t> O </a:t>
            </a:r>
            <a:r>
              <a:rPr lang="en-US" sz="2400" dirty="0" err="1" smtClean="0"/>
              <a:t>Nabood</a:t>
            </a:r>
            <a:r>
              <a:rPr lang="en-US" sz="2400" dirty="0" smtClean="0"/>
              <a:t> Kr </a:t>
            </a:r>
            <a:r>
              <a:rPr lang="en-US" sz="2400" dirty="0" err="1" smtClean="0"/>
              <a:t>Deten</a:t>
            </a:r>
            <a:r>
              <a:rPr lang="en-US" sz="2400" dirty="0" smtClean="0"/>
              <a:t>”</a:t>
            </a:r>
          </a:p>
          <a:p>
            <a:r>
              <a:rPr lang="en-US" dirty="0" err="1" smtClean="0"/>
              <a:t>Qadamat</a:t>
            </a:r>
            <a:r>
              <a:rPr lang="en-US" dirty="0" smtClean="0"/>
              <a:t> </a:t>
            </a:r>
            <a:r>
              <a:rPr lang="en-US" dirty="0" err="1" smtClean="0"/>
              <a:t>Pasandana</a:t>
            </a:r>
            <a:r>
              <a:rPr lang="en-US" dirty="0" smtClean="0"/>
              <a:t> </a:t>
            </a:r>
            <a:r>
              <a:rPr lang="en-US" dirty="0" err="1" smtClean="0"/>
              <a:t>Rasoom</a:t>
            </a:r>
            <a:r>
              <a:rPr lang="en-US" dirty="0" smtClean="0"/>
              <a:t> O </a:t>
            </a:r>
            <a:r>
              <a:rPr lang="en-US" dirty="0" err="1" smtClean="0"/>
              <a:t>Riwaj</a:t>
            </a:r>
            <a:endParaRPr lang="en-US" dirty="0" smtClean="0"/>
          </a:p>
          <a:p>
            <a:r>
              <a:rPr lang="en-US" dirty="0" err="1" smtClean="0"/>
              <a:t>Qama</a:t>
            </a:r>
            <a:r>
              <a:rPr lang="en-US" dirty="0" smtClean="0"/>
              <a:t> </a:t>
            </a:r>
            <a:r>
              <a:rPr lang="en-US" dirty="0" err="1" smtClean="0"/>
              <a:t>Zani</a:t>
            </a:r>
            <a:r>
              <a:rPr lang="en-US" dirty="0" smtClean="0"/>
              <a:t>: </a:t>
            </a:r>
            <a:r>
              <a:rPr lang="en-US" dirty="0" err="1" smtClean="0"/>
              <a:t>Ghair</a:t>
            </a:r>
            <a:r>
              <a:rPr lang="en-US" dirty="0" smtClean="0"/>
              <a:t> Muslim Ki </a:t>
            </a:r>
            <a:r>
              <a:rPr lang="en-US" dirty="0" err="1" smtClean="0"/>
              <a:t>Aara’a</a:t>
            </a:r>
            <a:r>
              <a:rPr lang="en-US" dirty="0" smtClean="0"/>
              <a:t>, </a:t>
            </a:r>
            <a:r>
              <a:rPr lang="en-US" dirty="0" smtClean="0"/>
              <a:t>Turk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Khayal</a:t>
            </a:r>
            <a:endParaRPr lang="en-US" dirty="0"/>
          </a:p>
          <a:p>
            <a:r>
              <a:rPr lang="en-US" dirty="0" err="1" smtClean="0"/>
              <a:t>Ek</a:t>
            </a:r>
            <a:r>
              <a:rPr lang="en-US" dirty="0" smtClean="0"/>
              <a:t> Bache Per </a:t>
            </a:r>
            <a:r>
              <a:rPr lang="en-US" dirty="0" err="1" smtClean="0"/>
              <a:t>Tashadud</a:t>
            </a:r>
            <a:endParaRPr lang="en-US" dirty="0"/>
          </a:p>
          <a:p>
            <a:r>
              <a:rPr lang="en-US" dirty="0" err="1" smtClean="0"/>
              <a:t>Aaqae</a:t>
            </a:r>
            <a:r>
              <a:rPr lang="en-US" dirty="0" smtClean="0"/>
              <a:t> </a:t>
            </a:r>
            <a:r>
              <a:rPr lang="en-US" dirty="0" err="1" smtClean="0"/>
              <a:t>Khuei</a:t>
            </a:r>
            <a:r>
              <a:rPr lang="en-US" dirty="0" smtClean="0"/>
              <a:t> Ne </a:t>
            </a:r>
            <a:r>
              <a:rPr lang="en-US" dirty="0" err="1" smtClean="0"/>
              <a:t>Farmaya</a:t>
            </a:r>
            <a:r>
              <a:rPr lang="en-US" dirty="0" smtClean="0"/>
              <a:t>:</a:t>
            </a:r>
          </a:p>
          <a:p>
            <a:pPr algn="ctr">
              <a:buNone/>
            </a:pPr>
            <a:r>
              <a:rPr lang="en-US" sz="2400" dirty="0" smtClean="0"/>
              <a:t>“Agar </a:t>
            </a:r>
            <a:r>
              <a:rPr lang="en-US" sz="2400" dirty="0" err="1" smtClean="0"/>
              <a:t>Logo’n</a:t>
            </a:r>
            <a:r>
              <a:rPr lang="en-US" sz="2400" dirty="0" smtClean="0"/>
              <a:t> Ki </a:t>
            </a:r>
            <a:r>
              <a:rPr lang="en-US" sz="2400" dirty="0" err="1" smtClean="0"/>
              <a:t>Nigaho’n</a:t>
            </a:r>
            <a:r>
              <a:rPr lang="en-US" sz="2400" dirty="0" smtClean="0"/>
              <a:t> Main </a:t>
            </a:r>
            <a:r>
              <a:rPr lang="en-US" sz="2400" dirty="0" err="1" smtClean="0"/>
              <a:t>Mazhab</a:t>
            </a:r>
            <a:r>
              <a:rPr lang="en-US" sz="2400" dirty="0" smtClean="0"/>
              <a:t> Kay </a:t>
            </a:r>
            <a:r>
              <a:rPr lang="en-US" sz="2400" dirty="0" err="1" smtClean="0"/>
              <a:t>Tamaskhur</a:t>
            </a:r>
            <a:r>
              <a:rPr lang="en-US" sz="2400" dirty="0" smtClean="0"/>
              <a:t> </a:t>
            </a:r>
            <a:r>
              <a:rPr lang="en-US" sz="2400" dirty="0" err="1" smtClean="0"/>
              <a:t>Ka</a:t>
            </a:r>
            <a:r>
              <a:rPr lang="en-US" sz="2400" dirty="0" smtClean="0"/>
              <a:t> </a:t>
            </a:r>
            <a:r>
              <a:rPr lang="en-US" sz="2400" dirty="0" err="1" smtClean="0"/>
              <a:t>Baa’is</a:t>
            </a:r>
            <a:r>
              <a:rPr lang="en-US" sz="2400" dirty="0" smtClean="0"/>
              <a:t> Ho” </a:t>
            </a: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 err="1" smtClean="0"/>
              <a:t>Hijrat</a:t>
            </a:r>
            <a:r>
              <a:rPr lang="en-US" dirty="0" smtClean="0"/>
              <a:t> </a:t>
            </a:r>
            <a:r>
              <a:rPr lang="en-US" dirty="0" err="1" smtClean="0"/>
              <a:t>aur</a:t>
            </a:r>
            <a:r>
              <a:rPr lang="en-US" dirty="0" smtClean="0"/>
              <a:t> </a:t>
            </a:r>
            <a:r>
              <a:rPr lang="en-US" dirty="0" err="1" smtClean="0"/>
              <a:t>Tarikh</a:t>
            </a:r>
            <a:r>
              <a:rPr lang="en-US" dirty="0" smtClean="0"/>
              <a:t> e Islam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Aghaz</a:t>
            </a:r>
            <a:endParaRPr lang="en-US" dirty="0" smtClean="0"/>
          </a:p>
          <a:p>
            <a:r>
              <a:rPr lang="en-US" dirty="0" smtClean="0"/>
              <a:t>Do </a:t>
            </a:r>
            <a:r>
              <a:rPr lang="en-US" dirty="0" err="1" smtClean="0"/>
              <a:t>Hijratain</a:t>
            </a:r>
            <a:endParaRPr lang="en-US" dirty="0" smtClean="0"/>
          </a:p>
          <a:p>
            <a:r>
              <a:rPr lang="en-US" dirty="0" err="1" smtClean="0"/>
              <a:t>Qatl</a:t>
            </a:r>
            <a:r>
              <a:rPr lang="en-US" dirty="0" smtClean="0"/>
              <a:t> </a:t>
            </a:r>
            <a:r>
              <a:rPr lang="en-US" dirty="0" smtClean="0"/>
              <a:t>e </a:t>
            </a:r>
            <a:r>
              <a:rPr lang="en-US" dirty="0" err="1" smtClean="0"/>
              <a:t>Usman</a:t>
            </a:r>
            <a:r>
              <a:rPr lang="en-US" dirty="0" smtClean="0"/>
              <a:t> ka </a:t>
            </a:r>
            <a:r>
              <a:rPr lang="en-US" dirty="0" err="1" smtClean="0"/>
              <a:t>Fitna</a:t>
            </a:r>
            <a:r>
              <a:rPr lang="en-US" dirty="0" smtClean="0"/>
              <a:t>, </a:t>
            </a:r>
            <a:r>
              <a:rPr lang="en-US" dirty="0" err="1" smtClean="0"/>
              <a:t>Mawiya</a:t>
            </a:r>
            <a:r>
              <a:rPr lang="en-US" dirty="0" smtClean="0"/>
              <a:t> ne </a:t>
            </a:r>
            <a:r>
              <a:rPr lang="en-US" dirty="0" err="1" smtClean="0"/>
              <a:t>Aag</a:t>
            </a:r>
            <a:r>
              <a:rPr lang="en-US" dirty="0" smtClean="0"/>
              <a:t> </a:t>
            </a:r>
            <a:r>
              <a:rPr lang="en-US" dirty="0" err="1" smtClean="0"/>
              <a:t>Bharkai</a:t>
            </a:r>
            <a:endParaRPr lang="en-US" dirty="0" smtClean="0"/>
          </a:p>
          <a:p>
            <a:r>
              <a:rPr lang="en-US" dirty="0" smtClean="0"/>
              <a:t>Basra </a:t>
            </a:r>
            <a:r>
              <a:rPr lang="en-US" dirty="0" smtClean="0"/>
              <a:t>Me </a:t>
            </a:r>
            <a:r>
              <a:rPr lang="en-US" dirty="0"/>
              <a:t>J</a:t>
            </a:r>
            <a:r>
              <a:rPr lang="en-US" dirty="0" smtClean="0"/>
              <a:t>amal</a:t>
            </a:r>
            <a:r>
              <a:rPr lang="en-US" dirty="0" smtClean="0"/>
              <a:t>, Sham me </a:t>
            </a:r>
            <a:r>
              <a:rPr lang="en-US" dirty="0" err="1" smtClean="0"/>
              <a:t>SifFeen</a:t>
            </a:r>
            <a:r>
              <a:rPr lang="en-US" dirty="0" smtClean="0"/>
              <a:t>, Iraq me </a:t>
            </a:r>
            <a:r>
              <a:rPr lang="en-US" dirty="0" err="1" smtClean="0"/>
              <a:t>Khawarij</a:t>
            </a:r>
            <a:endParaRPr lang="en-US" dirty="0" smtClean="0"/>
          </a:p>
          <a:p>
            <a:r>
              <a:rPr lang="en-US" dirty="0" err="1" smtClean="0"/>
              <a:t>Makkah</a:t>
            </a:r>
            <a:r>
              <a:rPr lang="en-US" dirty="0" smtClean="0"/>
              <a:t> Main </a:t>
            </a:r>
            <a:r>
              <a:rPr lang="en-US" dirty="0" err="1" smtClean="0"/>
              <a:t>Tablighi</a:t>
            </a:r>
            <a:r>
              <a:rPr lang="en-US" dirty="0" smtClean="0"/>
              <a:t> </a:t>
            </a:r>
            <a:r>
              <a:rPr lang="en-US" dirty="0" err="1" smtClean="0"/>
              <a:t>Marhala</a:t>
            </a:r>
            <a:endParaRPr lang="en-US" dirty="0" smtClean="0"/>
          </a:p>
          <a:p>
            <a:r>
              <a:rPr lang="en-US" dirty="0" err="1" smtClean="0"/>
              <a:t>Bigaar</a:t>
            </a:r>
            <a:r>
              <a:rPr lang="en-US" dirty="0" smtClean="0"/>
              <a:t> Ki </a:t>
            </a:r>
            <a:r>
              <a:rPr lang="en-US" dirty="0" err="1" smtClean="0"/>
              <a:t>Islah</a:t>
            </a:r>
            <a:r>
              <a:rPr lang="en-US" dirty="0" smtClean="0"/>
              <a:t> Kay Lie </a:t>
            </a:r>
            <a:r>
              <a:rPr lang="en-US" dirty="0" err="1" smtClean="0"/>
              <a:t>Kalam</a:t>
            </a:r>
            <a:r>
              <a:rPr lang="en-US" dirty="0" smtClean="0"/>
              <a:t>,</a:t>
            </a:r>
          </a:p>
          <a:p>
            <a:pPr algn="ctr">
              <a:buNone/>
            </a:pPr>
            <a:r>
              <a:rPr lang="en-US" sz="2400" dirty="0" smtClean="0"/>
              <a:t>“</a:t>
            </a:r>
            <a:r>
              <a:rPr lang="en-US" sz="2400" dirty="0" err="1" smtClean="0"/>
              <a:t>Khuda</a:t>
            </a:r>
            <a:r>
              <a:rPr lang="en-US" sz="2400" dirty="0" smtClean="0"/>
              <a:t> Ki </a:t>
            </a:r>
            <a:r>
              <a:rPr lang="en-US" sz="2400" dirty="0" err="1" smtClean="0"/>
              <a:t>Qasam</a:t>
            </a:r>
            <a:r>
              <a:rPr lang="en-US" sz="2400" dirty="0" smtClean="0"/>
              <a:t> Mere </a:t>
            </a:r>
            <a:r>
              <a:rPr lang="en-US" sz="2400" dirty="0" err="1" smtClean="0"/>
              <a:t>Pesh</a:t>
            </a:r>
            <a:r>
              <a:rPr lang="en-US" sz="2400" dirty="0" smtClean="0"/>
              <a:t> e </a:t>
            </a:r>
            <a:r>
              <a:rPr lang="en-US" sz="2400" dirty="0" err="1" smtClean="0"/>
              <a:t>Nazar</a:t>
            </a:r>
            <a:r>
              <a:rPr lang="en-US" sz="2400" dirty="0" smtClean="0"/>
              <a:t> </a:t>
            </a:r>
            <a:r>
              <a:rPr lang="en-US" sz="2400" dirty="0" err="1" smtClean="0"/>
              <a:t>Haq</a:t>
            </a:r>
            <a:r>
              <a:rPr lang="en-US" sz="2400" dirty="0" smtClean="0"/>
              <a:t> </a:t>
            </a:r>
            <a:r>
              <a:rPr lang="en-US" sz="2400" dirty="0" err="1" smtClean="0"/>
              <a:t>Ka</a:t>
            </a:r>
            <a:r>
              <a:rPr lang="en-US" sz="2400" dirty="0" smtClean="0"/>
              <a:t> </a:t>
            </a:r>
            <a:r>
              <a:rPr lang="en-US" sz="2400" dirty="0" err="1" smtClean="0"/>
              <a:t>Qayam</a:t>
            </a:r>
            <a:r>
              <a:rPr lang="en-US" sz="2400" dirty="0" smtClean="0"/>
              <a:t> </a:t>
            </a:r>
            <a:r>
              <a:rPr lang="en-US" sz="2400" dirty="0" err="1" smtClean="0"/>
              <a:t>Aur</a:t>
            </a:r>
            <a:r>
              <a:rPr lang="en-US" sz="2400" dirty="0" smtClean="0"/>
              <a:t> </a:t>
            </a:r>
            <a:r>
              <a:rPr lang="en-US" sz="2400" dirty="0" err="1" smtClean="0"/>
              <a:t>Batil</a:t>
            </a:r>
            <a:r>
              <a:rPr lang="en-US" sz="2400" dirty="0" smtClean="0"/>
              <a:t> </a:t>
            </a:r>
            <a:r>
              <a:rPr lang="en-US" sz="2400" dirty="0" err="1" smtClean="0"/>
              <a:t>Ka</a:t>
            </a:r>
            <a:r>
              <a:rPr lang="en-US" sz="2400" dirty="0" smtClean="0"/>
              <a:t> </a:t>
            </a:r>
            <a:r>
              <a:rPr lang="en-US" sz="2400" dirty="0" err="1" smtClean="0"/>
              <a:t>Mitana</a:t>
            </a:r>
            <a:r>
              <a:rPr lang="en-US" sz="2400" dirty="0" smtClean="0"/>
              <a:t> Na Ho, To Ye </a:t>
            </a:r>
            <a:r>
              <a:rPr lang="en-US" sz="2400" dirty="0" err="1" smtClean="0"/>
              <a:t>Beqimat</a:t>
            </a:r>
            <a:r>
              <a:rPr lang="en-US" sz="2400" dirty="0" smtClean="0"/>
              <a:t> Jota </a:t>
            </a:r>
            <a:r>
              <a:rPr lang="en-US" sz="2400" dirty="0" err="1" smtClean="0"/>
              <a:t>Mjhe</a:t>
            </a:r>
            <a:r>
              <a:rPr lang="en-US" sz="2400" dirty="0" smtClean="0"/>
              <a:t> </a:t>
            </a:r>
            <a:r>
              <a:rPr lang="en-US" sz="2400" dirty="0" err="1" smtClean="0"/>
              <a:t>Tumhare</a:t>
            </a:r>
            <a:r>
              <a:rPr lang="en-US" sz="2400" dirty="0" smtClean="0"/>
              <a:t> </a:t>
            </a:r>
            <a:r>
              <a:rPr lang="en-US" sz="2400" dirty="0" err="1" smtClean="0"/>
              <a:t>Uper</a:t>
            </a:r>
            <a:r>
              <a:rPr lang="en-US" sz="2400" dirty="0" smtClean="0"/>
              <a:t> </a:t>
            </a:r>
            <a:r>
              <a:rPr lang="en-US" sz="2400" dirty="0" err="1" smtClean="0"/>
              <a:t>Hukumat</a:t>
            </a:r>
            <a:r>
              <a:rPr lang="en-US" sz="2400" dirty="0" smtClean="0"/>
              <a:t> </a:t>
            </a:r>
            <a:r>
              <a:rPr lang="en-US" sz="2400" dirty="0" err="1" smtClean="0"/>
              <a:t>Krne</a:t>
            </a:r>
            <a:r>
              <a:rPr lang="en-US" sz="2400" dirty="0" smtClean="0"/>
              <a:t> Se </a:t>
            </a:r>
            <a:r>
              <a:rPr lang="en-US" sz="2400" dirty="0" err="1" smtClean="0"/>
              <a:t>Kahen</a:t>
            </a:r>
            <a:r>
              <a:rPr lang="en-US" sz="2400" dirty="0" smtClean="0"/>
              <a:t> </a:t>
            </a:r>
            <a:r>
              <a:rPr lang="en-US" sz="2400" dirty="0" err="1" smtClean="0"/>
              <a:t>Ziada</a:t>
            </a:r>
            <a:r>
              <a:rPr lang="en-US" sz="2400" dirty="0" smtClean="0"/>
              <a:t> </a:t>
            </a:r>
            <a:r>
              <a:rPr lang="en-US" sz="2400" dirty="0" err="1" smtClean="0"/>
              <a:t>Mehbob</a:t>
            </a:r>
            <a:r>
              <a:rPr lang="en-US" sz="2400" dirty="0" smtClean="0"/>
              <a:t> </a:t>
            </a:r>
            <a:r>
              <a:rPr lang="en-US" sz="2400" dirty="0" err="1" smtClean="0"/>
              <a:t>Hai</a:t>
            </a:r>
            <a:r>
              <a:rPr lang="en-US" sz="2400" dirty="0" smtClean="0"/>
              <a:t>”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err="1" smtClean="0"/>
              <a:t>Qayam</a:t>
            </a:r>
            <a:r>
              <a:rPr lang="en-US" dirty="0" smtClean="0"/>
              <a:t> </a:t>
            </a:r>
            <a:r>
              <a:rPr lang="en-US" dirty="0" err="1" smtClean="0"/>
              <a:t>Hussain</a:t>
            </a:r>
            <a:r>
              <a:rPr lang="en-US" dirty="0" smtClean="0"/>
              <a:t> Ki </a:t>
            </a:r>
            <a:r>
              <a:rPr lang="en-US" dirty="0" err="1" smtClean="0"/>
              <a:t>Alif</a:t>
            </a:r>
            <a:r>
              <a:rPr lang="en-US" dirty="0" smtClean="0"/>
              <a:t> Bay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Imam Ki Chand </a:t>
            </a:r>
            <a:r>
              <a:rPr lang="en-US" dirty="0" err="1" smtClean="0"/>
              <a:t>Sifaat</a:t>
            </a:r>
            <a:r>
              <a:rPr lang="en-US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Aise</a:t>
            </a:r>
            <a:r>
              <a:rPr lang="en-US" dirty="0" smtClean="0"/>
              <a:t> </a:t>
            </a:r>
            <a:r>
              <a:rPr lang="en-US" dirty="0" err="1" smtClean="0"/>
              <a:t>Shaks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 err="1" smtClean="0"/>
              <a:t>Zulm</a:t>
            </a:r>
            <a:r>
              <a:rPr lang="en-US" dirty="0" smtClean="0"/>
              <a:t> </a:t>
            </a:r>
            <a:r>
              <a:rPr lang="en-US" dirty="0" err="1" smtClean="0"/>
              <a:t>Krne</a:t>
            </a:r>
            <a:r>
              <a:rPr lang="en-US" dirty="0" smtClean="0"/>
              <a:t> Se </a:t>
            </a:r>
            <a:r>
              <a:rPr lang="en-US" dirty="0" err="1" smtClean="0"/>
              <a:t>Parhez</a:t>
            </a:r>
            <a:r>
              <a:rPr lang="en-US" dirty="0" smtClean="0"/>
              <a:t> </a:t>
            </a:r>
            <a:r>
              <a:rPr lang="en-US" dirty="0" err="1" smtClean="0"/>
              <a:t>Krna</a:t>
            </a:r>
            <a:r>
              <a:rPr lang="en-US" dirty="0" smtClean="0"/>
              <a:t> </a:t>
            </a:r>
            <a:r>
              <a:rPr lang="en-US" dirty="0" err="1" smtClean="0"/>
              <a:t>Jis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Khuda</a:t>
            </a:r>
            <a:r>
              <a:rPr lang="en-US" dirty="0" smtClean="0"/>
              <a:t> Kay </a:t>
            </a:r>
            <a:r>
              <a:rPr lang="en-US" dirty="0" err="1" smtClean="0"/>
              <a:t>Siwa</a:t>
            </a:r>
            <a:r>
              <a:rPr lang="en-US" dirty="0" smtClean="0"/>
              <a:t> Koi </a:t>
            </a:r>
            <a:r>
              <a:rPr lang="en-US" dirty="0" err="1" smtClean="0"/>
              <a:t>Madadgar</a:t>
            </a:r>
            <a:r>
              <a:rPr lang="en-US" dirty="0" smtClean="0"/>
              <a:t> Na Ho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Munafiq</a:t>
            </a:r>
            <a:r>
              <a:rPr lang="en-US" dirty="0" smtClean="0"/>
              <a:t> Na </a:t>
            </a:r>
            <a:r>
              <a:rPr lang="en-US" dirty="0" err="1" smtClean="0"/>
              <a:t>Hona</a:t>
            </a:r>
            <a:r>
              <a:rPr lang="en-US" dirty="0" smtClean="0"/>
              <a:t>, Q K </a:t>
            </a:r>
            <a:r>
              <a:rPr lang="en-US" dirty="0" err="1" smtClean="0"/>
              <a:t>Wo</a:t>
            </a:r>
            <a:r>
              <a:rPr lang="en-US" dirty="0" smtClean="0"/>
              <a:t> Kisi </a:t>
            </a:r>
            <a:r>
              <a:rPr lang="en-US" dirty="0" err="1" smtClean="0"/>
              <a:t>Ikhlaqi</a:t>
            </a:r>
            <a:r>
              <a:rPr lang="en-US" dirty="0" smtClean="0"/>
              <a:t> </a:t>
            </a:r>
            <a:r>
              <a:rPr lang="en-US" dirty="0" err="1" smtClean="0"/>
              <a:t>Usool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Paband</a:t>
            </a:r>
            <a:r>
              <a:rPr lang="en-US" dirty="0" smtClean="0"/>
              <a:t> </a:t>
            </a:r>
            <a:r>
              <a:rPr lang="en-US" dirty="0" err="1" smtClean="0"/>
              <a:t>Nhi</a:t>
            </a:r>
            <a:r>
              <a:rPr lang="en-US" dirty="0" smtClean="0"/>
              <a:t> </a:t>
            </a:r>
            <a:r>
              <a:rPr lang="en-US" dirty="0" err="1" smtClean="0"/>
              <a:t>Hota</a:t>
            </a:r>
            <a:r>
              <a:rPr lang="en-US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Bakhshish</a:t>
            </a:r>
            <a:r>
              <a:rPr lang="en-US" dirty="0" smtClean="0"/>
              <a:t> </a:t>
            </a:r>
            <a:r>
              <a:rPr lang="en-US" dirty="0" err="1" smtClean="0"/>
              <a:t>Wala</a:t>
            </a:r>
            <a:r>
              <a:rPr lang="en-US" dirty="0" smtClean="0"/>
              <a:t> Sir </a:t>
            </a:r>
            <a:r>
              <a:rPr lang="en-US" dirty="0" err="1" smtClean="0"/>
              <a:t>Buland</a:t>
            </a:r>
            <a:r>
              <a:rPr lang="en-US" dirty="0" smtClean="0"/>
              <a:t> </a:t>
            </a:r>
            <a:r>
              <a:rPr lang="en-US" dirty="0" err="1" smtClean="0"/>
              <a:t>Aur</a:t>
            </a:r>
            <a:r>
              <a:rPr lang="en-US" dirty="0" smtClean="0"/>
              <a:t> </a:t>
            </a:r>
            <a:r>
              <a:rPr lang="en-US" dirty="0" err="1" smtClean="0"/>
              <a:t>Bukheel</a:t>
            </a:r>
            <a:r>
              <a:rPr lang="en-US" dirty="0" smtClean="0"/>
              <a:t> </a:t>
            </a:r>
            <a:r>
              <a:rPr lang="en-US" dirty="0" err="1" smtClean="0"/>
              <a:t>Zaleel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Amar </a:t>
            </a:r>
            <a:r>
              <a:rPr lang="en-US" dirty="0" err="1" smtClean="0"/>
              <a:t>Bil</a:t>
            </a:r>
            <a:r>
              <a:rPr lang="en-US" dirty="0" smtClean="0"/>
              <a:t> </a:t>
            </a:r>
            <a:r>
              <a:rPr lang="en-US" dirty="0" err="1" smtClean="0"/>
              <a:t>Ma’aroof</a:t>
            </a:r>
            <a:r>
              <a:rPr lang="en-US" dirty="0" smtClean="0"/>
              <a:t> O </a:t>
            </a:r>
            <a:r>
              <a:rPr lang="en-US" dirty="0" err="1" smtClean="0"/>
              <a:t>Nahi</a:t>
            </a:r>
            <a:r>
              <a:rPr lang="en-US" dirty="0" smtClean="0"/>
              <a:t> An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munkir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Hussain</a:t>
            </a:r>
            <a:r>
              <a:rPr lang="en-US" dirty="0" smtClean="0"/>
              <a:t> </a:t>
            </a:r>
            <a:r>
              <a:rPr lang="en-US" dirty="0" err="1" smtClean="0"/>
              <a:t>Ibn</a:t>
            </a:r>
            <a:r>
              <a:rPr lang="en-US" dirty="0" smtClean="0"/>
              <a:t> Ali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Tehreek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269</TotalTime>
  <Words>789</Words>
  <Application>Microsoft Office PowerPoint</Application>
  <PresentationFormat>On-screen Show (4:3)</PresentationFormat>
  <Paragraphs>88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Imam Hussain a.s wa Aashoora</vt:lpstr>
      <vt:lpstr>Information about Book</vt:lpstr>
      <vt:lpstr>Questions???</vt:lpstr>
      <vt:lpstr>Aashoor Ki Waqia Nigari Aur Riwayat Ka Haqiqi Jaeza</vt:lpstr>
      <vt:lpstr>PowerPoint Presentation</vt:lpstr>
      <vt:lpstr>PowerPoint Presentation</vt:lpstr>
      <vt:lpstr>PowerPoint Presentation</vt:lpstr>
      <vt:lpstr>Qayam Hussain Ki Alif Bay</vt:lpstr>
      <vt:lpstr>Hussain Ibn Ali ki Tehreek</vt:lpstr>
      <vt:lpstr>Inqelab aur Shahadat ka Pehlo</vt:lpstr>
      <vt:lpstr>Zikr e Hussain ka Ehtaram</vt:lpstr>
      <vt:lpstr>Imam Hussain Shaheed e Islam</vt:lpstr>
      <vt:lpstr>Humari Zindagi Per Ashoor ka Asar</vt:lpstr>
      <vt:lpstr>PowerPoint Presentation</vt:lpstr>
      <vt:lpstr>Conclusion: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Imam Hussain Aur Aashoora</dc:title>
  <dc:subject>Readers Club</dc:subject>
  <dc:creator>Ayatullah Muhammad Hussain Fazlullah</dc:creator>
  <cp:lastModifiedBy>Irtaza</cp:lastModifiedBy>
  <cp:revision>36</cp:revision>
  <dcterms:created xsi:type="dcterms:W3CDTF">2014-12-12T08:00:30Z</dcterms:created>
  <dcterms:modified xsi:type="dcterms:W3CDTF">2015-03-20T21:19:04Z</dcterms:modified>
</cp:coreProperties>
</file>